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10/24/19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10/24/19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E89B9-317A-4AC2-8D75-947E35CAA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2789" y="2156016"/>
            <a:ext cx="5486400" cy="1520411"/>
          </a:xfrm>
        </p:spPr>
        <p:txBody>
          <a:bodyPr>
            <a:normAutofit/>
          </a:bodyPr>
          <a:lstStyle/>
          <a:p>
            <a:r>
              <a:rPr lang="en-AU" sz="4000" dirty="0">
                <a:solidFill>
                  <a:srgbClr val="EBEBEB"/>
                </a:solidFill>
              </a:rPr>
              <a:t>Meditation and Mindfulness Training 1</a:t>
            </a:r>
            <a:endParaRPr lang="en-US" sz="4000" dirty="0">
              <a:solidFill>
                <a:srgbClr val="EBEBEB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1F5889-6D83-4F33-98BC-A674E333B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8740" y="4272844"/>
            <a:ext cx="5134497" cy="1150156"/>
          </a:xfrm>
        </p:spPr>
        <p:txBody>
          <a:bodyPr>
            <a:normAutofit lnSpcReduction="10000"/>
          </a:bodyPr>
          <a:lstStyle/>
          <a:p>
            <a:pPr algn="ctr"/>
            <a:r>
              <a:rPr lang="en-AU" sz="3600" dirty="0"/>
              <a:t>Meditation vs mindfulness</a:t>
            </a:r>
            <a:endParaRPr lang="en-US" sz="3600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7803B5C-D58A-47BA-9BB4-B65742563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551" y="1114621"/>
            <a:ext cx="4628758" cy="46287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409F70-C62D-5845-BB59-11C2B462B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28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75452-7529-4393-9BCA-EE8BA15A3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AU" dirty="0">
                <a:solidFill>
                  <a:srgbClr val="EBEBEB"/>
                </a:solidFill>
              </a:rPr>
              <a:t>What is Meditation and Mindfulness?</a:t>
            </a:r>
            <a:endParaRPr lang="en-US" dirty="0">
              <a:solidFill>
                <a:srgbClr val="EBEBEB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C56D80E-B394-4E02-9229-945DB73C5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1336" y="2603500"/>
            <a:ext cx="6551597" cy="34163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AU" sz="1600" dirty="0"/>
              <a:t>As Positive Psychology research develops, so does interest in mindfulness</a:t>
            </a:r>
          </a:p>
          <a:p>
            <a:pPr>
              <a:lnSpc>
                <a:spcPct val="90000"/>
              </a:lnSpc>
            </a:pPr>
            <a:r>
              <a:rPr lang="en-AU" sz="1600" dirty="0"/>
              <a:t>Meditation and mindfulness share similarities, however they are not the same</a:t>
            </a:r>
          </a:p>
          <a:p>
            <a:pPr>
              <a:lnSpc>
                <a:spcPct val="90000"/>
              </a:lnSpc>
            </a:pPr>
            <a:r>
              <a:rPr lang="en-AU" sz="1600" dirty="0"/>
              <a:t>Meditation is a more formal practise VS mindfulness can be practised anywhere</a:t>
            </a:r>
          </a:p>
          <a:p>
            <a:pPr>
              <a:lnSpc>
                <a:spcPct val="90000"/>
              </a:lnSpc>
            </a:pPr>
            <a:r>
              <a:rPr lang="en-AU" sz="1600" dirty="0"/>
              <a:t>Meditation is designed to calm the mind and may lead to increased mindfulness</a:t>
            </a:r>
          </a:p>
          <a:p>
            <a:pPr>
              <a:lnSpc>
                <a:spcPct val="90000"/>
              </a:lnSpc>
            </a:pPr>
            <a:r>
              <a:rPr lang="en-AU" sz="1600" dirty="0"/>
              <a:t>Mindfulness is all about being aware, experiencing life moment to moment, and existing in the now</a:t>
            </a:r>
          </a:p>
          <a:p>
            <a:pPr>
              <a:lnSpc>
                <a:spcPct val="90000"/>
              </a:lnSpc>
            </a:pPr>
            <a:r>
              <a:rPr lang="en-AU" sz="1600" dirty="0"/>
              <a:t>With practise, one can become a more mindful person in all areas of their life.</a:t>
            </a:r>
          </a:p>
        </p:txBody>
      </p:sp>
      <p:pic>
        <p:nvPicPr>
          <p:cNvPr id="5" name="Picture 4" descr="A picture containing rug, food&#10;&#10;Description automatically generated">
            <a:extLst>
              <a:ext uri="{FF2B5EF4-FFF2-40B4-BE49-F238E27FC236}">
                <a16:creationId xmlns:a16="http://schemas.microsoft.com/office/drawing/2014/main" id="{9CDB8529-411D-4768-88D2-170710695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03500"/>
            <a:ext cx="4745417" cy="295753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482A37-37D1-4087-BEED-F8AFCC71F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8616" y="32364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97</Words>
  <Application>Microsoft Macintosh PowerPoint</Application>
  <PresentationFormat>Widescreen</PresentationFormat>
  <Paragraphs>9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Century Gothic</vt:lpstr>
      <vt:lpstr>Wingdings 3</vt:lpstr>
      <vt:lpstr>Ion Boardroom</vt:lpstr>
      <vt:lpstr>Meditation and Mindfulness Training 1</vt:lpstr>
      <vt:lpstr>What is Meditation and Mindfulness?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Positive Psychology</dc:title>
  <dc:creator>Olivia Trussell</dc:creator>
  <cp:lastModifiedBy>Joni Combe</cp:lastModifiedBy>
  <cp:revision>78</cp:revision>
  <dcterms:created xsi:type="dcterms:W3CDTF">2019-09-24T02:50:54Z</dcterms:created>
  <dcterms:modified xsi:type="dcterms:W3CDTF">2019-10-24T02:02:47Z</dcterms:modified>
</cp:coreProperties>
</file>