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8"/>
  </p:notesMasterIdLst>
  <p:sldIdLst>
    <p:sldId id="284" r:id="rId2"/>
    <p:sldId id="300" r:id="rId3"/>
    <p:sldId id="301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293" r:id="rId17"/>
    <p:sldId id="295" r:id="rId18"/>
    <p:sldId id="297" r:id="rId19"/>
    <p:sldId id="298" r:id="rId20"/>
    <p:sldId id="353" r:id="rId21"/>
    <p:sldId id="260" r:id="rId22"/>
    <p:sldId id="315" r:id="rId23"/>
    <p:sldId id="316" r:id="rId24"/>
    <p:sldId id="317" r:id="rId25"/>
    <p:sldId id="318" r:id="rId26"/>
    <p:sldId id="302" r:id="rId27"/>
    <p:sldId id="319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21" r:id="rId37"/>
    <p:sldId id="330" r:id="rId38"/>
    <p:sldId id="271" r:id="rId39"/>
    <p:sldId id="354" r:id="rId40"/>
    <p:sldId id="331" r:id="rId41"/>
    <p:sldId id="355" r:id="rId42"/>
    <p:sldId id="332" r:id="rId43"/>
    <p:sldId id="356" r:id="rId44"/>
    <p:sldId id="333" r:id="rId45"/>
    <p:sldId id="334" r:id="rId46"/>
    <p:sldId id="335" r:id="rId47"/>
    <p:sldId id="299" r:id="rId48"/>
    <p:sldId id="336" r:id="rId49"/>
    <p:sldId id="337" r:id="rId50"/>
    <p:sldId id="338" r:id="rId51"/>
    <p:sldId id="339" r:id="rId52"/>
    <p:sldId id="340" r:id="rId53"/>
    <p:sldId id="342" r:id="rId54"/>
    <p:sldId id="343" r:id="rId55"/>
    <p:sldId id="341" r:id="rId56"/>
    <p:sldId id="350" r:id="rId57"/>
    <p:sldId id="351" r:id="rId58"/>
    <p:sldId id="344" r:id="rId59"/>
    <p:sldId id="346" r:id="rId60"/>
    <p:sldId id="349" r:id="rId61"/>
    <p:sldId id="352" r:id="rId62"/>
    <p:sldId id="347" r:id="rId63"/>
    <p:sldId id="348" r:id="rId64"/>
    <p:sldId id="266" r:id="rId65"/>
    <p:sldId id="267" r:id="rId66"/>
    <p:sldId id="268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765B1-C0C0-3B41-BDC8-8A28425DD2BE}" v="13" dt="2020-05-13T05:15:12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816"/>
    <p:restoredTop sz="94589"/>
  </p:normalViewPr>
  <p:slideViewPr>
    <p:cSldViewPr snapToGrid="0" snapToObjects="1">
      <p:cViewPr varScale="1">
        <p:scale>
          <a:sx n="71" d="100"/>
          <a:sy n="71" d="100"/>
        </p:scale>
        <p:origin x="1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0DE0-60DA-2843-994B-43C94D9CE143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DD6EF-6D40-8E4A-9EDE-E7A5B42F6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96A3F-7A78-AD44-93C0-AE46AE4259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6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96A3F-7A78-AD44-93C0-AE46AE4259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4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5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98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33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45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09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8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69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78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69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50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48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EF19-1D97-A14C-B3CA-BEB86810B90F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BA660FC-79F5-324F-A967-D6EC90B3155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19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6.png"/><Relationship Id="rId32" Type="http://schemas.openxmlformats.org/officeDocument/2006/relationships/image" Target="../media/image17.emf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audio" Target="../media/audio9.wav"/><Relationship Id="rId19" Type="http://schemas.openxmlformats.org/officeDocument/2006/relationships/image" Target="../media/image21.png"/><Relationship Id="rId31" Type="http://schemas.openxmlformats.org/officeDocument/2006/relationships/image" Target="../media/image18.emf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4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0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3.emf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4.png"/><Relationship Id="rId7" Type="http://schemas.openxmlformats.org/officeDocument/2006/relationships/image" Target="../media/image83.tiff"/><Relationship Id="rId12" Type="http://schemas.openxmlformats.org/officeDocument/2006/relationships/image" Target="../media/image88.tif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iff"/><Relationship Id="rId11" Type="http://schemas.openxmlformats.org/officeDocument/2006/relationships/image" Target="../media/image87.tiff"/><Relationship Id="rId5" Type="http://schemas.openxmlformats.org/officeDocument/2006/relationships/image" Target="../media/image3.emf"/><Relationship Id="rId10" Type="http://schemas.openxmlformats.org/officeDocument/2006/relationships/image" Target="../media/image86.tiff"/><Relationship Id="rId4" Type="http://schemas.openxmlformats.org/officeDocument/2006/relationships/image" Target="../media/image5.png"/><Relationship Id="rId9" Type="http://schemas.openxmlformats.org/officeDocument/2006/relationships/image" Target="../media/image8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6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6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4.png"/><Relationship Id="rId7" Type="http://schemas.openxmlformats.org/officeDocument/2006/relationships/image" Target="../media/image99.em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4.png"/><Relationship Id="rId7" Type="http://schemas.openxmlformats.org/officeDocument/2006/relationships/image" Target="../media/image99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5.png"/><Relationship Id="rId7" Type="http://schemas.openxmlformats.org/officeDocument/2006/relationships/image" Target="../media/image10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105.jpeg"/><Relationship Id="rId4" Type="http://schemas.openxmlformats.org/officeDocument/2006/relationships/image" Target="../media/image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0.e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0.em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0.em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0.em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4.png"/><Relationship Id="rId7" Type="http://schemas.openxmlformats.org/officeDocument/2006/relationships/image" Target="../media/image129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3.emf"/><Relationship Id="rId10" Type="http://schemas.openxmlformats.org/officeDocument/2006/relationships/image" Target="../media/image98.png"/><Relationship Id="rId4" Type="http://schemas.openxmlformats.org/officeDocument/2006/relationships/image" Target="../media/image5.png"/><Relationship Id="rId9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0.em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34.png"/><Relationship Id="rId7" Type="http://schemas.openxmlformats.org/officeDocument/2006/relationships/image" Target="../media/image5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1AD06FF-BD45-7D44-A8A4-9806BAB8DD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200" y="-575"/>
            <a:ext cx="2844800" cy="6852105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25ADFFAD-562D-1245-AED6-A8D4A862090F}"/>
              </a:ext>
            </a:extLst>
          </p:cNvPr>
          <p:cNvSpPr txBox="1"/>
          <p:nvPr/>
        </p:nvSpPr>
        <p:spPr>
          <a:xfrm>
            <a:off x="0" y="2959075"/>
            <a:ext cx="9179442" cy="928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8000" b="1" spc="104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WELCOME!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8FE5D9-53A8-F943-910F-7DE3B2C7C332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A86932-F8C5-8849-8C7D-9776C6D04E34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3331296-38F3-9741-B661-AFAAEF64615E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861A1BC-FDE9-9448-845A-184F279E4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98104DB-200E-C54F-AACC-8F8C8EB4A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B91043-42C5-4044-B389-E5EDE3E02080}"/>
              </a:ext>
            </a:extLst>
          </p:cNvPr>
          <p:cNvGrpSpPr/>
          <p:nvPr/>
        </p:nvGrpSpPr>
        <p:grpSpPr>
          <a:xfrm>
            <a:off x="1" y="-575"/>
            <a:ext cx="9179443" cy="1447801"/>
            <a:chOff x="0" y="-863"/>
            <a:chExt cx="13769165" cy="21717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78F8AC-4898-0C4B-9630-554BDB7306B0}"/>
                </a:ext>
              </a:extLst>
            </p:cNvPr>
            <p:cNvSpPr/>
            <p:nvPr/>
          </p:nvSpPr>
          <p:spPr>
            <a:xfrm>
              <a:off x="0" y="-863"/>
              <a:ext cx="13769165" cy="2171701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C805CBC3-447B-FD4F-A927-E2E25FBED303}"/>
                </a:ext>
              </a:extLst>
            </p:cNvPr>
            <p:cNvSpPr txBox="1"/>
            <p:nvPr/>
          </p:nvSpPr>
          <p:spPr>
            <a:xfrm>
              <a:off x="3429000" y="373400"/>
              <a:ext cx="9780074" cy="1538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ONLINE WORKSHOP</a:t>
              </a:r>
            </a:p>
            <a:p>
              <a:pPr>
                <a:spcBef>
                  <a:spcPct val="0"/>
                </a:spcBef>
              </a:pPr>
              <a:r>
                <a:rPr lang="en-US" sz="4267" b="1" dirty="0">
                  <a:solidFill>
                    <a:srgbClr val="FAFAFA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POWER BOUNCE</a:t>
              </a:r>
            </a:p>
          </p:txBody>
        </p:sp>
        <p:pic>
          <p:nvPicPr>
            <p:cNvPr id="26" name="Picture 25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99D53A7-60B3-5C40-BE21-D5FD7FD2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079" y="297898"/>
              <a:ext cx="2248921" cy="159755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65625B6-8D81-3A49-8DCF-01E65FD4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06348" y="354351"/>
              <a:ext cx="1651000" cy="88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24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6780DB0-7FE2-DA4A-84C8-DF2F66691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Christmas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Birthday?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8B5F21C8-9535-0241-B621-4AAC3DB20310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28471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BAADAE1-2AAD-434B-8361-4451B2EC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Books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Movies?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1118AD1A-7C78-8940-97E2-D3B908970756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3668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915ACD3-171B-5D48-BA2E-3C9AE152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School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Holidays?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78E959F-3DF2-CF4B-878D-F3FCD23B29AE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3703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9E951CF-6163-0E45-B1C8-F3928E505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Apples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Bananas?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86EB96F8-963D-3348-8D7C-E8607F71DD13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19137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AA08A61-5D47-9A4D-B50D-A97F3DE1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Drawing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Kicking a Ball?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C19B4A5-D5FC-A941-A54C-8E42F485A78D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13595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72FF4EF-3181-674D-82A3-9DADCA9C9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Dresses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Jeans?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E06D0B9-6B7F-DF4C-BC11-9DAD5F76164C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effectLst/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42163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13C15-6F5B-8345-9583-7271D655B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0" t="-123"/>
          <a:stretch/>
        </p:blipFill>
        <p:spPr>
          <a:xfrm>
            <a:off x="9311881" y="-575"/>
            <a:ext cx="2880119" cy="686504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2720" y="2068455"/>
            <a:ext cx="813908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0" b="1" spc="104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GROWTH vs FIXED </a:t>
            </a:r>
          </a:p>
          <a:p>
            <a:pPr algn="ctr">
              <a:lnSpc>
                <a:spcPct val="90000"/>
              </a:lnSpc>
            </a:pPr>
            <a:r>
              <a:rPr lang="en-US" sz="8000" b="1" spc="104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MINDSET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9AF7EA-6017-3149-A3BC-35778D8090BD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8FCA89-DEAD-494D-A78E-E2E149449111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067A9A8-3925-E841-8AFC-B0BC197C1365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5A356D5-F07A-F44D-8D80-56DDDBDE5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69880DA-F048-FA47-B74C-355B0B5C7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02FD76-057B-B14A-8163-B30AC7B2949A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BB659F-89F6-E542-A45A-431511135A7A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846743F8-9A0F-9D48-BA39-EEBA56CED1A9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1CB456C4-2695-4541-B249-9B88FEBD3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C6CC6E-3E14-5844-AACB-035322BEC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0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0EC81-D682-304A-9BAF-6890856D0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009" y="0"/>
            <a:ext cx="2816991" cy="6858000"/>
          </a:xfrm>
          <a:prstGeom prst="rect">
            <a:avLst/>
          </a:prstGeom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346393" y="1007824"/>
            <a:ext cx="43272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62"/>
              </a:lnSpc>
            </a:pPr>
            <a:r>
              <a:rPr lang="en-US" sz="5500" b="1" spc="9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LOOK AT THIS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C7CB08-6866-3842-9D59-8BCF1477771A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E09D3E-E851-F743-9B06-860E99F34FC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3" name="TextBox 13">
              <a:extLst>
                <a:ext uri="{FF2B5EF4-FFF2-40B4-BE49-F238E27FC236}">
                  <a16:creationId xmlns:a16="http://schemas.microsoft.com/office/drawing/2014/main" id="{26AA050A-C7D6-CD44-A224-F0936AFFBD1B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34" name="Picture 33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3E02A033-D55B-BC4E-95DE-2622EFDA7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093F54-7101-F045-AB42-31F6F1217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51DED0-A449-5348-9EC5-33947BEB7DB5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82BA60-8577-4F42-B951-0301E040CD85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6D9A68-9BB1-3A4A-8624-D837191EBEE8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D102955-6B2B-1248-A2D7-03935F18C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B3DB4F9-C658-C440-B902-B1B0798C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5B24E18-6BE5-2A47-85D9-32FA03CDA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39"/>
          <a:stretch/>
        </p:blipFill>
        <p:spPr>
          <a:xfrm>
            <a:off x="5283200" y="1041401"/>
            <a:ext cx="3454400" cy="4622800"/>
          </a:xfrm>
          <a:prstGeom prst="rect">
            <a:avLst/>
          </a:prstGeom>
        </p:spPr>
      </p:pic>
      <p:sp>
        <p:nvSpPr>
          <p:cNvPr id="28" name="TextBox 12">
            <a:extLst>
              <a:ext uri="{FF2B5EF4-FFF2-40B4-BE49-F238E27FC236}">
                <a16:creationId xmlns:a16="http://schemas.microsoft.com/office/drawing/2014/main" id="{BD399DE6-1696-0C46-8E4A-D14A17489A99}"/>
              </a:ext>
            </a:extLst>
          </p:cNvPr>
          <p:cNvSpPr txBox="1"/>
          <p:nvPr/>
        </p:nvSpPr>
        <p:spPr>
          <a:xfrm>
            <a:off x="1900053" y="3208650"/>
            <a:ext cx="2773548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55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CAN IT</a:t>
            </a:r>
          </a:p>
          <a:p>
            <a:pPr algn="r"/>
            <a:r>
              <a:rPr lang="en-US" sz="55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STRETCH?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87569FE9-5B51-0641-8D71-15C69685D813}"/>
              </a:ext>
            </a:extLst>
          </p:cNvPr>
          <p:cNvSpPr txBox="1"/>
          <p:nvPr/>
        </p:nvSpPr>
        <p:spPr>
          <a:xfrm>
            <a:off x="600393" y="1850324"/>
            <a:ext cx="407320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62"/>
              </a:lnSpc>
            </a:pPr>
            <a:r>
              <a:rPr lang="en-US" sz="6000" spc="90">
                <a:solidFill>
                  <a:srgbClr val="FF914D"/>
                </a:solidFill>
                <a:latin typeface="Chubby Cheeks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SLIME</a:t>
            </a:r>
            <a:endParaRPr lang="en-US" sz="6000" b="1" spc="90">
              <a:solidFill>
                <a:srgbClr val="FF914D"/>
              </a:solidFill>
              <a:latin typeface="Chubby Cheeks" pitchFamily="2" charset="0"/>
              <a:ea typeface="Open Sans Condensed" panose="020B0606030504020204" pitchFamily="34" charset="0"/>
              <a:cs typeface="Open Sans Condensed" panose="020B0606030504020204" pitchFamily="34" charset="0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1788C21C-8EC8-4046-B237-212FD819AA42}"/>
              </a:ext>
            </a:extLst>
          </p:cNvPr>
          <p:cNvSpPr txBox="1"/>
          <p:nvPr/>
        </p:nvSpPr>
        <p:spPr>
          <a:xfrm>
            <a:off x="346394" y="5021038"/>
            <a:ext cx="353683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62"/>
              </a:lnSpc>
            </a:pPr>
            <a:r>
              <a:rPr lang="en-US" sz="6000" b="1" spc="90" dirty="0">
                <a:solidFill>
                  <a:srgbClr val="FF914D"/>
                </a:solidFill>
                <a:latin typeface="Chubby Cheeks" pitchFamily="2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YES!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4C2EF-4D64-5441-9241-3AF0E2F33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038" y="1041402"/>
            <a:ext cx="3460214" cy="45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mmerball">
            <a:extLst>
              <a:ext uri="{FF2B5EF4-FFF2-40B4-BE49-F238E27FC236}">
                <a16:creationId xmlns:a16="http://schemas.microsoft.com/office/drawing/2014/main" id="{6344C2EF-4D64-5441-9241-3AF0E2F3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800" y="1052976"/>
            <a:ext cx="2906008" cy="4930417"/>
          </a:xfrm>
          <a:prstGeom prst="rect">
            <a:avLst/>
          </a:prstGeom>
        </p:spPr>
      </p:pic>
      <p:pic>
        <p:nvPicPr>
          <p:cNvPr id="5" name="marbles">
            <a:extLst>
              <a:ext uri="{FF2B5EF4-FFF2-40B4-BE49-F238E27FC236}">
                <a16:creationId xmlns:a16="http://schemas.microsoft.com/office/drawing/2014/main" id="{E5B24E18-6BE5-2A47-85D9-32FA03CDA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200" y="1052976"/>
            <a:ext cx="3454400" cy="4599649"/>
          </a:xfrm>
          <a:prstGeom prst="rect">
            <a:avLst/>
          </a:prstGeom>
        </p:spPr>
      </p:pic>
      <p:pic>
        <p:nvPicPr>
          <p:cNvPr id="25" name="girl on side">
            <a:extLst>
              <a:ext uri="{FF2B5EF4-FFF2-40B4-BE49-F238E27FC236}">
                <a16:creationId xmlns:a16="http://schemas.microsoft.com/office/drawing/2014/main" id="{EEBF6BA1-44B2-B14C-8AFD-52229F2848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1297" y="-560"/>
            <a:ext cx="2890703" cy="6858560"/>
          </a:xfrm>
          <a:prstGeom prst="rect">
            <a:avLst/>
          </a:prstGeom>
        </p:spPr>
      </p:pic>
      <p:sp>
        <p:nvSpPr>
          <p:cNvPr id="36" name="look at these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346393" y="1007824"/>
            <a:ext cx="432720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62"/>
              </a:lnSpc>
            </a:pPr>
            <a:r>
              <a:rPr lang="en-US" sz="5500" b="1" spc="9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LOOK AT THESE</a:t>
            </a:r>
          </a:p>
        </p:txBody>
      </p:sp>
      <p:grpSp>
        <p:nvGrpSpPr>
          <p:cNvPr id="3" name="header">
            <a:extLst>
              <a:ext uri="{FF2B5EF4-FFF2-40B4-BE49-F238E27FC236}">
                <a16:creationId xmlns:a16="http://schemas.microsoft.com/office/drawing/2014/main" id="{A0C7CB08-6866-3842-9D59-8BCF1477771A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E09D3E-E851-F743-9B06-860E99F34FC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3" name="TextBox 13">
              <a:extLst>
                <a:ext uri="{FF2B5EF4-FFF2-40B4-BE49-F238E27FC236}">
                  <a16:creationId xmlns:a16="http://schemas.microsoft.com/office/drawing/2014/main" id="{26AA050A-C7D6-CD44-A224-F0936AFFBD1B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34" name="Picture 33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3E02A033-D55B-BC4E-95DE-2622EFDA7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093F54-7101-F045-AB42-31F6F1217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0" name="ribbon">
            <a:extLst>
              <a:ext uri="{FF2B5EF4-FFF2-40B4-BE49-F238E27FC236}">
                <a16:creationId xmlns:a16="http://schemas.microsoft.com/office/drawing/2014/main" id="{9351DED0-A449-5348-9EC5-33947BEB7DB5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82BA60-8577-4F42-B951-0301E040CD85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6D9A68-9BB1-3A4A-8624-D837191EBEE8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D102955-6B2B-1248-A2D7-03935F18C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B3DB4F9-C658-C440-B902-B1B0798C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8" name="Can they stretch">
            <a:extLst>
              <a:ext uri="{FF2B5EF4-FFF2-40B4-BE49-F238E27FC236}">
                <a16:creationId xmlns:a16="http://schemas.microsoft.com/office/drawing/2014/main" id="{BD399DE6-1696-0C46-8E4A-D14A17489A99}"/>
              </a:ext>
            </a:extLst>
          </p:cNvPr>
          <p:cNvSpPr txBox="1"/>
          <p:nvPr/>
        </p:nvSpPr>
        <p:spPr>
          <a:xfrm>
            <a:off x="1219201" y="3256150"/>
            <a:ext cx="34544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5500" b="1" spc="9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CAN THEY</a:t>
            </a:r>
          </a:p>
          <a:p>
            <a:pPr algn="r"/>
            <a:r>
              <a:rPr lang="en-US" sz="5500" b="1" spc="9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STRETCH?</a:t>
            </a:r>
          </a:p>
        </p:txBody>
      </p:sp>
      <p:sp>
        <p:nvSpPr>
          <p:cNvPr id="29" name="Marbles">
            <a:extLst>
              <a:ext uri="{FF2B5EF4-FFF2-40B4-BE49-F238E27FC236}">
                <a16:creationId xmlns:a16="http://schemas.microsoft.com/office/drawing/2014/main" id="{87569FE9-5B51-0641-8D71-15C69685D813}"/>
              </a:ext>
            </a:extLst>
          </p:cNvPr>
          <p:cNvSpPr txBox="1"/>
          <p:nvPr/>
        </p:nvSpPr>
        <p:spPr>
          <a:xfrm>
            <a:off x="689758" y="2497472"/>
            <a:ext cx="407320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62"/>
              </a:lnSpc>
            </a:pPr>
            <a:r>
              <a:rPr lang="en-US" sz="6000" spc="90" dirty="0">
                <a:solidFill>
                  <a:srgbClr val="FF914D"/>
                </a:solidFill>
                <a:latin typeface="Chubby Cheeks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MARBLES</a:t>
            </a:r>
            <a:endParaRPr lang="en-US" sz="6000" b="1" spc="90" dirty="0">
              <a:solidFill>
                <a:srgbClr val="FF914D"/>
              </a:solidFill>
              <a:latin typeface="Chubby Cheeks" pitchFamily="2" charset="0"/>
              <a:ea typeface="Open Sans Condensed" panose="020B0606030504020204" pitchFamily="34" charset="0"/>
              <a:cs typeface="Open Sans Condensed" panose="020B0606030504020204" pitchFamily="34" charset="0"/>
            </a:endParaRPr>
          </a:p>
        </p:txBody>
      </p:sp>
      <p:sp>
        <p:nvSpPr>
          <p:cNvPr id="39" name="No">
            <a:extLst>
              <a:ext uri="{FF2B5EF4-FFF2-40B4-BE49-F238E27FC236}">
                <a16:creationId xmlns:a16="http://schemas.microsoft.com/office/drawing/2014/main" id="{1788C21C-8EC8-4046-B237-212FD819AA42}"/>
              </a:ext>
            </a:extLst>
          </p:cNvPr>
          <p:cNvSpPr txBox="1"/>
          <p:nvPr/>
        </p:nvSpPr>
        <p:spPr>
          <a:xfrm>
            <a:off x="346393" y="5021038"/>
            <a:ext cx="432720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962"/>
              </a:lnSpc>
            </a:pPr>
            <a:r>
              <a:rPr lang="en-US" sz="6000" b="1" spc="90">
                <a:solidFill>
                  <a:srgbClr val="FF914D"/>
                </a:solidFill>
                <a:latin typeface="Chubby Cheeks" pitchFamily="2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1105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D02A26-C3F6-8746-825F-BBE7F197B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70"/>
          <a:stretch/>
        </p:blipFill>
        <p:spPr>
          <a:xfrm>
            <a:off x="9317686" y="-560"/>
            <a:ext cx="2956797" cy="6871501"/>
          </a:xfrm>
          <a:prstGeom prst="rect">
            <a:avLst/>
          </a:prstGeom>
        </p:spPr>
      </p:pic>
      <p:grpSp>
        <p:nvGrpSpPr>
          <p:cNvPr id="3" name="header">
            <a:extLst>
              <a:ext uri="{FF2B5EF4-FFF2-40B4-BE49-F238E27FC236}">
                <a16:creationId xmlns:a16="http://schemas.microsoft.com/office/drawing/2014/main" id="{A0C7CB08-6866-3842-9D59-8BCF1477771A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E09D3E-E851-F743-9B06-860E99F34FC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3" name="TextBox 13">
              <a:extLst>
                <a:ext uri="{FF2B5EF4-FFF2-40B4-BE49-F238E27FC236}">
                  <a16:creationId xmlns:a16="http://schemas.microsoft.com/office/drawing/2014/main" id="{26AA050A-C7D6-CD44-A224-F0936AFFBD1B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34" name="Picture 33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3E02A033-D55B-BC4E-95DE-2622EFDA7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093F54-7101-F045-AB42-31F6F1217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0" name="ribbon">
            <a:extLst>
              <a:ext uri="{FF2B5EF4-FFF2-40B4-BE49-F238E27FC236}">
                <a16:creationId xmlns:a16="http://schemas.microsoft.com/office/drawing/2014/main" id="{9351DED0-A449-5348-9EC5-33947BEB7DB5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82BA60-8577-4F42-B951-0301E040CD85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6D9A68-9BB1-3A4A-8624-D837191EBEE8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D102955-6B2B-1248-A2D7-03935F18C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B3DB4F9-C658-C440-B902-B1B0798C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47B268B-8C7E-AF43-AE49-05FB18A0E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599" y="2210508"/>
            <a:ext cx="2230871" cy="2183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3B793-23B5-6449-83B4-77D02BC43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388" y="2210507"/>
            <a:ext cx="2082800" cy="2082800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09CA552C-56B3-804F-84D7-61AFDE8F0C78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GROWTH vs FIXED MINDSET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DFB96B-4E46-0B49-B942-55D823EF0648}"/>
              </a:ext>
            </a:extLst>
          </p:cNvPr>
          <p:cNvSpPr txBox="1"/>
          <p:nvPr/>
        </p:nvSpPr>
        <p:spPr>
          <a:xfrm>
            <a:off x="1371600" y="4800600"/>
            <a:ext cx="2955607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67" b="1">
                <a:solidFill>
                  <a:srgbClr val="12143E"/>
                </a:solidFill>
                <a:latin typeface="Avenir Next Condensed" panose="020B0506020202020204" pitchFamily="34" charset="0"/>
              </a:rPr>
              <a:t>GROWTH MINDSET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64EF9-0769-A141-930C-166D7B8C18B7}"/>
              </a:ext>
            </a:extLst>
          </p:cNvPr>
          <p:cNvSpPr txBox="1"/>
          <p:nvPr/>
        </p:nvSpPr>
        <p:spPr>
          <a:xfrm>
            <a:off x="4748357" y="4800600"/>
            <a:ext cx="2955607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67" b="1">
                <a:solidFill>
                  <a:srgbClr val="12143E"/>
                </a:solidFill>
                <a:latin typeface="Avenir Next Condensed" panose="020B0506020202020204" pitchFamily="34" charset="0"/>
              </a:rPr>
              <a:t>FIXED MINDSET</a:t>
            </a:r>
          </a:p>
        </p:txBody>
      </p:sp>
    </p:spTree>
    <p:extLst>
      <p:ext uri="{BB962C8B-B14F-4D97-AF65-F5344CB8AC3E}">
        <p14:creationId xmlns:p14="http://schemas.microsoft.com/office/powerpoint/2010/main" val="21302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C79FE32-78F8-3646-892C-B77E94D3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6F330-D668-5A40-9404-A28EE3702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6F0252A9-FD1A-AC4F-BDC2-5C60CA319F6F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3ACD02F-4F6F-ED4A-BE38-599F8F878DFF}"/>
              </a:ext>
            </a:extLst>
          </p:cNvPr>
          <p:cNvSpPr/>
          <p:nvPr/>
        </p:nvSpPr>
        <p:spPr>
          <a:xfrm>
            <a:off x="0" y="368497"/>
            <a:ext cx="12206586" cy="6858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" name="OM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963" y="2651193"/>
            <a:ext cx="1362765" cy="1362765"/>
          </a:xfrm>
          <a:prstGeom prst="rect">
            <a:avLst/>
          </a:prstGeom>
        </p:spPr>
      </p:pic>
      <p:pic>
        <p:nvPicPr>
          <p:cNvPr id="3" name="Pizz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625" y="2674738"/>
            <a:ext cx="1180453" cy="1180453"/>
          </a:xfrm>
          <a:prstGeom prst="rect">
            <a:avLst/>
          </a:prstGeom>
        </p:spPr>
      </p:pic>
      <p:pic>
        <p:nvPicPr>
          <p:cNvPr id="4" name="Lipstick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3" y="4742588"/>
            <a:ext cx="1095547" cy="1101312"/>
          </a:xfrm>
          <a:prstGeom prst="rect">
            <a:avLst/>
          </a:prstGeom>
        </p:spPr>
      </p:pic>
      <p:pic>
        <p:nvPicPr>
          <p:cNvPr id="5" name="TV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963" y="4710201"/>
            <a:ext cx="882898" cy="1139627"/>
          </a:xfrm>
          <a:prstGeom prst="rect">
            <a:avLst/>
          </a:prstGeom>
        </p:spPr>
      </p:pic>
      <p:pic>
        <p:nvPicPr>
          <p:cNvPr id="6" name="Football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6326" y="4851400"/>
            <a:ext cx="1030317" cy="1022628"/>
          </a:xfrm>
          <a:prstGeom prst="rect">
            <a:avLst/>
          </a:prstGeom>
        </p:spPr>
      </p:pic>
      <p:pic>
        <p:nvPicPr>
          <p:cNvPr id="7" name="Pants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7409" y="584247"/>
            <a:ext cx="787272" cy="1148775"/>
          </a:xfrm>
          <a:prstGeom prst="rect">
            <a:avLst/>
          </a:prstGeom>
        </p:spPr>
      </p:pic>
      <p:pic>
        <p:nvPicPr>
          <p:cNvPr id="8" name="Lip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1075" y="517063"/>
            <a:ext cx="1317600" cy="1317600"/>
          </a:xfrm>
          <a:prstGeom prst="rect">
            <a:avLst/>
          </a:prstGeom>
        </p:spPr>
      </p:pic>
      <p:pic>
        <p:nvPicPr>
          <p:cNvPr id="10" name="Glasses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051" y="2861272"/>
            <a:ext cx="1507349" cy="772237"/>
          </a:xfrm>
          <a:prstGeom prst="rect">
            <a:avLst/>
          </a:prstGeom>
        </p:spPr>
      </p:pic>
      <p:pic>
        <p:nvPicPr>
          <p:cNvPr id="11" name="Shake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0702" y="4747663"/>
            <a:ext cx="765298" cy="1096237"/>
          </a:xfrm>
          <a:prstGeom prst="rect">
            <a:avLst/>
          </a:prstGeom>
        </p:spPr>
      </p:pic>
      <p:pic>
        <p:nvPicPr>
          <p:cNvPr id="12" name="Su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540820"/>
            <a:ext cx="1364113" cy="1364113"/>
          </a:xfrm>
          <a:prstGeom prst="rect">
            <a:avLst/>
          </a:prstGeom>
        </p:spPr>
      </p:pic>
      <p:pic>
        <p:nvPicPr>
          <p:cNvPr id="13" name="Crow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4630" y="646264"/>
            <a:ext cx="1490833" cy="833584"/>
          </a:xfrm>
          <a:prstGeom prst="rect">
            <a:avLst/>
          </a:prstGeom>
        </p:spPr>
      </p:pic>
      <p:pic>
        <p:nvPicPr>
          <p:cNvPr id="14" name="Music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705" y="2657871"/>
            <a:ext cx="935619" cy="1139627"/>
          </a:xfrm>
          <a:prstGeom prst="rect">
            <a:avLst/>
          </a:prstGeom>
        </p:spPr>
      </p:pic>
      <p:pic>
        <p:nvPicPr>
          <p:cNvPr id="15" name="Mic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755" y="4731499"/>
            <a:ext cx="970793" cy="1139627"/>
          </a:xfrm>
          <a:prstGeom prst="rect">
            <a:avLst/>
          </a:prstGeom>
        </p:spPr>
      </p:pic>
      <p:pic>
        <p:nvPicPr>
          <p:cNvPr id="16" name="Phone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2684" y="2704651"/>
            <a:ext cx="439099" cy="1039387"/>
          </a:xfrm>
          <a:prstGeom prst="rect">
            <a:avLst/>
          </a:prstGeom>
        </p:spPr>
      </p:pic>
      <p:grpSp>
        <p:nvGrpSpPr>
          <p:cNvPr id="19" name="LipsQ">
            <a:extLst>
              <a:ext uri="{FF2B5EF4-FFF2-40B4-BE49-F238E27FC236}">
                <a16:creationId xmlns:a16="http://schemas.microsoft.com/office/drawing/2014/main" id="{2ACC3C92-9317-4044-9874-85A9A518AD7F}"/>
              </a:ext>
            </a:extLst>
          </p:cNvPr>
          <p:cNvGrpSpPr/>
          <p:nvPr/>
        </p:nvGrpSpPr>
        <p:grpSpPr>
          <a:xfrm>
            <a:off x="2695811" y="612000"/>
            <a:ext cx="1754290" cy="896137"/>
            <a:chOff x="2535213" y="74028"/>
            <a:chExt cx="2631435" cy="1344206"/>
          </a:xfrm>
        </p:grpSpPr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D49B8AB4-BA8D-354C-8292-751545303C71}"/>
                </a:ext>
              </a:extLst>
            </p:cNvPr>
            <p:cNvSpPr txBox="1"/>
            <p:nvPr/>
          </p:nvSpPr>
          <p:spPr>
            <a:xfrm>
              <a:off x="2606297" y="668028"/>
              <a:ext cx="2417225" cy="7502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 don't try new things in case I make a mistake</a:t>
              </a:r>
            </a:p>
          </p:txBody>
        </p:sp>
        <p:sp>
          <p:nvSpPr>
            <p:cNvPr id="22" name="TextBox 61">
              <a:extLst>
                <a:ext uri="{FF2B5EF4-FFF2-40B4-BE49-F238E27FC236}">
                  <a16:creationId xmlns:a16="http://schemas.microsoft.com/office/drawing/2014/main" id="{7D54482B-5C8A-F54E-ADEC-6C447B94D86A}"/>
                </a:ext>
              </a:extLst>
            </p:cNvPr>
            <p:cNvSpPr txBox="1"/>
            <p:nvPr/>
          </p:nvSpPr>
          <p:spPr>
            <a:xfrm>
              <a:off x="2535213" y="74028"/>
              <a:ext cx="2631435" cy="426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</p:grpSp>
      <p:grpSp>
        <p:nvGrpSpPr>
          <p:cNvPr id="28" name="CrownQ">
            <a:extLst>
              <a:ext uri="{FF2B5EF4-FFF2-40B4-BE49-F238E27FC236}">
                <a16:creationId xmlns:a16="http://schemas.microsoft.com/office/drawing/2014/main" id="{58B2288D-465B-9F44-97ED-C48756D513DA}"/>
              </a:ext>
            </a:extLst>
          </p:cNvPr>
          <p:cNvGrpSpPr/>
          <p:nvPr/>
        </p:nvGrpSpPr>
        <p:grpSpPr>
          <a:xfrm>
            <a:off x="5152316" y="612000"/>
            <a:ext cx="1783428" cy="896137"/>
            <a:chOff x="-840822" y="20529"/>
            <a:chExt cx="3566856" cy="1792274"/>
          </a:xfrm>
        </p:grpSpPr>
        <p:sp>
          <p:nvSpPr>
            <p:cNvPr id="30" name="TextBox 44">
              <a:extLst>
                <a:ext uri="{FF2B5EF4-FFF2-40B4-BE49-F238E27FC236}">
                  <a16:creationId xmlns:a16="http://schemas.microsoft.com/office/drawing/2014/main" id="{88B4D733-DF83-3845-9FDB-B11E92C30A6D}"/>
                </a:ext>
              </a:extLst>
            </p:cNvPr>
            <p:cNvSpPr txBox="1"/>
            <p:nvPr/>
          </p:nvSpPr>
          <p:spPr>
            <a:xfrm>
              <a:off x="-840822" y="20529"/>
              <a:ext cx="3566856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31" name="TextBox 45">
              <a:extLst>
                <a:ext uri="{FF2B5EF4-FFF2-40B4-BE49-F238E27FC236}">
                  <a16:creationId xmlns:a16="http://schemas.microsoft.com/office/drawing/2014/main" id="{E79E8D61-1FB9-D944-A696-948B9749A732}"/>
                </a:ext>
              </a:extLst>
            </p:cNvPr>
            <p:cNvSpPr txBox="1"/>
            <p:nvPr/>
          </p:nvSpPr>
          <p:spPr>
            <a:xfrm>
              <a:off x="-717130" y="812529"/>
              <a:ext cx="3378390" cy="10002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If I don't get full marks in a test, it's because I'm not smart</a:t>
              </a:r>
            </a:p>
          </p:txBody>
        </p:sp>
      </p:grpSp>
      <p:grpSp>
        <p:nvGrpSpPr>
          <p:cNvPr id="38" name="SunQ">
            <a:extLst>
              <a:ext uri="{FF2B5EF4-FFF2-40B4-BE49-F238E27FC236}">
                <a16:creationId xmlns:a16="http://schemas.microsoft.com/office/drawing/2014/main" id="{C59D1F32-3FDE-0240-B00B-46950B90CECC}"/>
              </a:ext>
            </a:extLst>
          </p:cNvPr>
          <p:cNvGrpSpPr/>
          <p:nvPr/>
        </p:nvGrpSpPr>
        <p:grpSpPr>
          <a:xfrm>
            <a:off x="376971" y="612000"/>
            <a:ext cx="2064601" cy="897298"/>
            <a:chOff x="2484444" y="74028"/>
            <a:chExt cx="3096902" cy="1345948"/>
          </a:xfrm>
        </p:grpSpPr>
        <p:sp>
          <p:nvSpPr>
            <p:cNvPr id="39" name="TextBox 3">
              <a:extLst>
                <a:ext uri="{FF2B5EF4-FFF2-40B4-BE49-F238E27FC236}">
                  <a16:creationId xmlns:a16="http://schemas.microsoft.com/office/drawing/2014/main" id="{E0AAFEE6-9D0D-5C42-B512-FD3A8311B3C5}"/>
                </a:ext>
              </a:extLst>
            </p:cNvPr>
            <p:cNvSpPr txBox="1"/>
            <p:nvPr/>
          </p:nvSpPr>
          <p:spPr>
            <a:xfrm>
              <a:off x="2484444" y="669770"/>
              <a:ext cx="3096902" cy="7502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 didn't get the part I wanted in the school musical. </a:t>
              </a:r>
            </a:p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 must be a bad singer.</a:t>
              </a:r>
            </a:p>
          </p:txBody>
        </p:sp>
        <p:sp>
          <p:nvSpPr>
            <p:cNvPr id="41" name="TextBox 61">
              <a:extLst>
                <a:ext uri="{FF2B5EF4-FFF2-40B4-BE49-F238E27FC236}">
                  <a16:creationId xmlns:a16="http://schemas.microsoft.com/office/drawing/2014/main" id="{283C2EE3-9891-CD41-AA82-A9B9119535AD}"/>
                </a:ext>
              </a:extLst>
            </p:cNvPr>
            <p:cNvSpPr txBox="1"/>
            <p:nvPr/>
          </p:nvSpPr>
          <p:spPr>
            <a:xfrm>
              <a:off x="2528589" y="74028"/>
              <a:ext cx="2779343" cy="426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</p:grpSp>
      <p:grpSp>
        <p:nvGrpSpPr>
          <p:cNvPr id="44" name="BalletShoesQ">
            <a:extLst>
              <a:ext uri="{FF2B5EF4-FFF2-40B4-BE49-F238E27FC236}">
                <a16:creationId xmlns:a16="http://schemas.microsoft.com/office/drawing/2014/main" id="{EC9265B0-90B1-6442-BC14-80C166C238D0}"/>
              </a:ext>
            </a:extLst>
          </p:cNvPr>
          <p:cNvGrpSpPr/>
          <p:nvPr/>
        </p:nvGrpSpPr>
        <p:grpSpPr>
          <a:xfrm>
            <a:off x="9787486" y="612000"/>
            <a:ext cx="1841787" cy="562712"/>
            <a:chOff x="-851176" y="-47225"/>
            <a:chExt cx="3683575" cy="1125423"/>
          </a:xfrm>
        </p:grpSpPr>
        <p:sp>
          <p:nvSpPr>
            <p:cNvPr id="46" name="TextBox 44">
              <a:extLst>
                <a:ext uri="{FF2B5EF4-FFF2-40B4-BE49-F238E27FC236}">
                  <a16:creationId xmlns:a16="http://schemas.microsoft.com/office/drawing/2014/main" id="{88FE6994-E19A-F544-AE9B-8BD89C337307}"/>
                </a:ext>
              </a:extLst>
            </p:cNvPr>
            <p:cNvSpPr txBox="1"/>
            <p:nvPr/>
          </p:nvSpPr>
          <p:spPr>
            <a:xfrm>
              <a:off x="-851176" y="-47225"/>
              <a:ext cx="3683575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endParaRPr lang="en-US" sz="1867" dirty="0">
                <a:solidFill>
                  <a:srgbClr val="EC5089"/>
                </a:solidFill>
                <a:latin typeface="Finger Paint"/>
              </a:endParaRPr>
            </a:p>
          </p:txBody>
        </p:sp>
        <p:sp>
          <p:nvSpPr>
            <p:cNvPr id="47" name="TextBox 45">
              <a:extLst>
                <a:ext uri="{FF2B5EF4-FFF2-40B4-BE49-F238E27FC236}">
                  <a16:creationId xmlns:a16="http://schemas.microsoft.com/office/drawing/2014/main" id="{8B4AC6AA-2D2C-684A-A553-ED49F1EFC7C8}"/>
                </a:ext>
              </a:extLst>
            </p:cNvPr>
            <p:cNvSpPr txBox="1"/>
            <p:nvPr/>
          </p:nvSpPr>
          <p:spPr>
            <a:xfrm>
              <a:off x="-505114" y="744774"/>
              <a:ext cx="3071559" cy="3334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9"/>
                </a:lnSpc>
                <a:spcBef>
                  <a:spcPct val="0"/>
                </a:spcBef>
              </a:pPr>
              <a:endParaRPr lang="en-US" sz="1200" dirty="0">
                <a:solidFill>
                  <a:srgbClr val="0A0504"/>
                </a:solidFill>
                <a:latin typeface="Open Sans"/>
              </a:endParaRPr>
            </a:p>
          </p:txBody>
        </p:sp>
      </p:grpSp>
      <p:grpSp>
        <p:nvGrpSpPr>
          <p:cNvPr id="51" name="OMGQ">
            <a:extLst>
              <a:ext uri="{FF2B5EF4-FFF2-40B4-BE49-F238E27FC236}">
                <a16:creationId xmlns:a16="http://schemas.microsoft.com/office/drawing/2014/main" id="{E8BD6A16-A5C0-2940-BF41-CC86AEDC3BD1}"/>
              </a:ext>
            </a:extLst>
          </p:cNvPr>
          <p:cNvGrpSpPr/>
          <p:nvPr/>
        </p:nvGrpSpPr>
        <p:grpSpPr>
          <a:xfrm>
            <a:off x="484227" y="2645741"/>
            <a:ext cx="1849092" cy="896396"/>
            <a:chOff x="-863688" y="113057"/>
            <a:chExt cx="3698185" cy="1792792"/>
          </a:xfrm>
        </p:grpSpPr>
        <p:sp>
          <p:nvSpPr>
            <p:cNvPr id="53" name="TextBox 44">
              <a:extLst>
                <a:ext uri="{FF2B5EF4-FFF2-40B4-BE49-F238E27FC236}">
                  <a16:creationId xmlns:a16="http://schemas.microsoft.com/office/drawing/2014/main" id="{D0BBB174-5005-9442-B2CF-D45419ACE7F0}"/>
                </a:ext>
              </a:extLst>
            </p:cNvPr>
            <p:cNvSpPr txBox="1"/>
            <p:nvPr/>
          </p:nvSpPr>
          <p:spPr>
            <a:xfrm>
              <a:off x="-782328" y="113057"/>
              <a:ext cx="3407525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54" name="TextBox 45">
              <a:extLst>
                <a:ext uri="{FF2B5EF4-FFF2-40B4-BE49-F238E27FC236}">
                  <a16:creationId xmlns:a16="http://schemas.microsoft.com/office/drawing/2014/main" id="{FF3AA0C3-AE49-5944-82D9-D1CC450F33CD}"/>
                </a:ext>
              </a:extLst>
            </p:cNvPr>
            <p:cNvSpPr txBox="1"/>
            <p:nvPr/>
          </p:nvSpPr>
          <p:spPr>
            <a:xfrm>
              <a:off x="-863688" y="905575"/>
              <a:ext cx="3698185" cy="10002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When I put in some effort, I get better at things!</a:t>
              </a:r>
            </a:p>
          </p:txBody>
        </p:sp>
      </p:grpSp>
      <p:grpSp>
        <p:nvGrpSpPr>
          <p:cNvPr id="58" name="PizzaQ">
            <a:extLst>
              <a:ext uri="{FF2B5EF4-FFF2-40B4-BE49-F238E27FC236}">
                <a16:creationId xmlns:a16="http://schemas.microsoft.com/office/drawing/2014/main" id="{31D45D75-F4B7-484B-A849-E8E4B5FF42FE}"/>
              </a:ext>
            </a:extLst>
          </p:cNvPr>
          <p:cNvGrpSpPr/>
          <p:nvPr/>
        </p:nvGrpSpPr>
        <p:grpSpPr>
          <a:xfrm>
            <a:off x="2695811" y="2646001"/>
            <a:ext cx="1791909" cy="896137"/>
            <a:chOff x="-1024426" y="11972"/>
            <a:chExt cx="3583818" cy="1792272"/>
          </a:xfrm>
        </p:grpSpPr>
        <p:sp>
          <p:nvSpPr>
            <p:cNvPr id="60" name="TextBox 44">
              <a:extLst>
                <a:ext uri="{FF2B5EF4-FFF2-40B4-BE49-F238E27FC236}">
                  <a16:creationId xmlns:a16="http://schemas.microsoft.com/office/drawing/2014/main" id="{9F4CFFAF-3835-5E49-B884-85F0077B0851}"/>
                </a:ext>
              </a:extLst>
            </p:cNvPr>
            <p:cNvSpPr txBox="1"/>
            <p:nvPr/>
          </p:nvSpPr>
          <p:spPr>
            <a:xfrm>
              <a:off x="-1024426" y="11972"/>
              <a:ext cx="3508580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61" name="TextBox 45">
              <a:extLst>
                <a:ext uri="{FF2B5EF4-FFF2-40B4-BE49-F238E27FC236}">
                  <a16:creationId xmlns:a16="http://schemas.microsoft.com/office/drawing/2014/main" id="{78146155-1AFC-184A-8C2C-36498B8863A5}"/>
                </a:ext>
              </a:extLst>
            </p:cNvPr>
            <p:cNvSpPr txBox="1"/>
            <p:nvPr/>
          </p:nvSpPr>
          <p:spPr>
            <a:xfrm>
              <a:off x="-735422" y="803969"/>
              <a:ext cx="3294814" cy="10002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Mistakes help me learn </a:t>
              </a:r>
            </a:p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endParaRPr lang="en-US" sz="1200" dirty="0">
                <a:solidFill>
                  <a:srgbClr val="0A0504"/>
                </a:solidFill>
                <a:latin typeface="Open Sans"/>
              </a:endParaRPr>
            </a:p>
          </p:txBody>
        </p:sp>
      </p:grpSp>
      <p:grpSp>
        <p:nvGrpSpPr>
          <p:cNvPr id="66" name="MusicQ">
            <a:extLst>
              <a:ext uri="{FF2B5EF4-FFF2-40B4-BE49-F238E27FC236}">
                <a16:creationId xmlns:a16="http://schemas.microsoft.com/office/drawing/2014/main" id="{1E929045-284F-AD41-8A92-5DA577183216}"/>
              </a:ext>
            </a:extLst>
          </p:cNvPr>
          <p:cNvGrpSpPr/>
          <p:nvPr/>
        </p:nvGrpSpPr>
        <p:grpSpPr>
          <a:xfrm>
            <a:off x="5117390" y="2646001"/>
            <a:ext cx="1773541" cy="896136"/>
            <a:chOff x="-1101128" y="113576"/>
            <a:chExt cx="3547081" cy="1792272"/>
          </a:xfrm>
        </p:grpSpPr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5FB80B26-3C65-E941-A933-F8AC454E84C7}"/>
                </a:ext>
              </a:extLst>
            </p:cNvPr>
            <p:cNvSpPr txBox="1"/>
            <p:nvPr/>
          </p:nvSpPr>
          <p:spPr>
            <a:xfrm>
              <a:off x="-1101084" y="113576"/>
              <a:ext cx="3547037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69" name="TextBox 45">
              <a:extLst>
                <a:ext uri="{FF2B5EF4-FFF2-40B4-BE49-F238E27FC236}">
                  <a16:creationId xmlns:a16="http://schemas.microsoft.com/office/drawing/2014/main" id="{A8DA3238-8FC6-614E-B84E-8D947EA32C88}"/>
                </a:ext>
              </a:extLst>
            </p:cNvPr>
            <p:cNvSpPr txBox="1"/>
            <p:nvPr/>
          </p:nvSpPr>
          <p:spPr>
            <a:xfrm>
              <a:off x="-1101128" y="905574"/>
              <a:ext cx="3334431" cy="10002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If I’m not naturally good at something, it’s not worth trying. </a:t>
              </a:r>
            </a:p>
          </p:txBody>
        </p:sp>
      </p:grpSp>
      <p:grpSp>
        <p:nvGrpSpPr>
          <p:cNvPr id="74" name="PhoneQ">
            <a:extLst>
              <a:ext uri="{FF2B5EF4-FFF2-40B4-BE49-F238E27FC236}">
                <a16:creationId xmlns:a16="http://schemas.microsoft.com/office/drawing/2014/main" id="{E738ECC5-7F87-9A48-8E21-EFD5A69CED0A}"/>
              </a:ext>
            </a:extLst>
          </p:cNvPr>
          <p:cNvGrpSpPr/>
          <p:nvPr/>
        </p:nvGrpSpPr>
        <p:grpSpPr>
          <a:xfrm>
            <a:off x="7477320" y="2646000"/>
            <a:ext cx="1862159" cy="729425"/>
            <a:chOff x="-1179577" y="196083"/>
            <a:chExt cx="3724318" cy="1458850"/>
          </a:xfrm>
        </p:grpSpPr>
        <p:sp>
          <p:nvSpPr>
            <p:cNvPr id="76" name="TextBox 44">
              <a:extLst>
                <a:ext uri="{FF2B5EF4-FFF2-40B4-BE49-F238E27FC236}">
                  <a16:creationId xmlns:a16="http://schemas.microsoft.com/office/drawing/2014/main" id="{0954C106-89C2-E84A-8F0A-7D349D23669D}"/>
                </a:ext>
              </a:extLst>
            </p:cNvPr>
            <p:cNvSpPr txBox="1"/>
            <p:nvPr/>
          </p:nvSpPr>
          <p:spPr>
            <a:xfrm>
              <a:off x="-1179577" y="196083"/>
              <a:ext cx="3724318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77" name="TextBox 45">
              <a:extLst>
                <a:ext uri="{FF2B5EF4-FFF2-40B4-BE49-F238E27FC236}">
                  <a16:creationId xmlns:a16="http://schemas.microsoft.com/office/drawing/2014/main" id="{7645193E-555F-9646-B882-6EB65C54E7E5}"/>
                </a:ext>
              </a:extLst>
            </p:cNvPr>
            <p:cNvSpPr txBox="1"/>
            <p:nvPr/>
          </p:nvSpPr>
          <p:spPr>
            <a:xfrm>
              <a:off x="-859919" y="988083"/>
              <a:ext cx="3334434" cy="66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The Spelling test was hard but I did my best</a:t>
              </a:r>
            </a:p>
          </p:txBody>
        </p:sp>
      </p:grpSp>
      <p:grpSp>
        <p:nvGrpSpPr>
          <p:cNvPr id="81" name="GlassesQ">
            <a:extLst>
              <a:ext uri="{FF2B5EF4-FFF2-40B4-BE49-F238E27FC236}">
                <a16:creationId xmlns:a16="http://schemas.microsoft.com/office/drawing/2014/main" id="{18D77DBA-8F50-7F48-ACEF-BB36D1F05DA2}"/>
              </a:ext>
            </a:extLst>
          </p:cNvPr>
          <p:cNvGrpSpPr/>
          <p:nvPr/>
        </p:nvGrpSpPr>
        <p:grpSpPr>
          <a:xfrm>
            <a:off x="9770320" y="2646000"/>
            <a:ext cx="1781905" cy="1062849"/>
            <a:chOff x="-1070859" y="94483"/>
            <a:chExt cx="3563811" cy="2125698"/>
          </a:xfrm>
        </p:grpSpPr>
        <p:sp>
          <p:nvSpPr>
            <p:cNvPr id="83" name="TextBox 44">
              <a:extLst>
                <a:ext uri="{FF2B5EF4-FFF2-40B4-BE49-F238E27FC236}">
                  <a16:creationId xmlns:a16="http://schemas.microsoft.com/office/drawing/2014/main" id="{3D0F4A47-5C3E-5C4E-9F1D-BEA570B526F1}"/>
                </a:ext>
              </a:extLst>
            </p:cNvPr>
            <p:cNvSpPr txBox="1"/>
            <p:nvPr/>
          </p:nvSpPr>
          <p:spPr>
            <a:xfrm>
              <a:off x="-1070859" y="94483"/>
              <a:ext cx="3563811" cy="568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84" name="TextBox 45">
              <a:extLst>
                <a:ext uri="{FF2B5EF4-FFF2-40B4-BE49-F238E27FC236}">
                  <a16:creationId xmlns:a16="http://schemas.microsoft.com/office/drawing/2014/main" id="{85EEA3A1-3D33-4A4D-8EEE-90281DD5081D}"/>
                </a:ext>
              </a:extLst>
            </p:cNvPr>
            <p:cNvSpPr txBox="1"/>
            <p:nvPr/>
          </p:nvSpPr>
          <p:spPr>
            <a:xfrm>
              <a:off x="-568431" y="886483"/>
              <a:ext cx="2602867" cy="133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 didn’t make it into the top Netball team. I think I’ll quit netball.</a:t>
              </a:r>
            </a:p>
          </p:txBody>
        </p:sp>
      </p:grpSp>
      <p:grpSp>
        <p:nvGrpSpPr>
          <p:cNvPr id="93" name="LipstickA">
            <a:extLst>
              <a:ext uri="{FF2B5EF4-FFF2-40B4-BE49-F238E27FC236}">
                <a16:creationId xmlns:a16="http://schemas.microsoft.com/office/drawing/2014/main" id="{2AF5F707-CDEA-374A-A7A3-724BC0CA0ED7}"/>
              </a:ext>
            </a:extLst>
          </p:cNvPr>
          <p:cNvGrpSpPr/>
          <p:nvPr/>
        </p:nvGrpSpPr>
        <p:grpSpPr>
          <a:xfrm>
            <a:off x="376971" y="4730710"/>
            <a:ext cx="1930400" cy="1062539"/>
            <a:chOff x="-1046707" y="-47625"/>
            <a:chExt cx="3860800" cy="2125078"/>
          </a:xfrm>
        </p:grpSpPr>
        <p:sp>
          <p:nvSpPr>
            <p:cNvPr id="95" name="TextBox 44">
              <a:extLst>
                <a:ext uri="{FF2B5EF4-FFF2-40B4-BE49-F238E27FC236}">
                  <a16:creationId xmlns:a16="http://schemas.microsoft.com/office/drawing/2014/main" id="{A534CC86-673A-8E4E-BE41-F1072E3034C8}"/>
                </a:ext>
              </a:extLst>
            </p:cNvPr>
            <p:cNvSpPr txBox="1"/>
            <p:nvPr/>
          </p:nvSpPr>
          <p:spPr>
            <a:xfrm>
              <a:off x="-750835" y="-47625"/>
              <a:ext cx="3402796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 ?</a:t>
              </a:r>
            </a:p>
          </p:txBody>
        </p:sp>
        <p:sp>
          <p:nvSpPr>
            <p:cNvPr id="96" name="TextBox 45">
              <a:extLst>
                <a:ext uri="{FF2B5EF4-FFF2-40B4-BE49-F238E27FC236}">
                  <a16:creationId xmlns:a16="http://schemas.microsoft.com/office/drawing/2014/main" id="{EE08F9DE-4924-0146-BF35-4438D60A3FC0}"/>
                </a:ext>
              </a:extLst>
            </p:cNvPr>
            <p:cNvSpPr txBox="1"/>
            <p:nvPr/>
          </p:nvSpPr>
          <p:spPr>
            <a:xfrm>
              <a:off x="-1046707" y="743755"/>
              <a:ext cx="3860800" cy="133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 want to be able to do a cartwheel. I'll </a:t>
              </a:r>
              <a:r>
                <a:rPr lang="en-US" sz="1200" dirty="0" err="1">
                  <a:solidFill>
                    <a:srgbClr val="0A0504"/>
                  </a:solidFill>
                  <a:latin typeface="Open Sans"/>
                </a:rPr>
                <a:t>practise</a:t>
              </a: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 every day until I can do it!</a:t>
              </a:r>
            </a:p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endParaRPr lang="en-US" sz="1200" dirty="0">
                <a:solidFill>
                  <a:srgbClr val="0A0504"/>
                </a:solidFill>
                <a:latin typeface="Open Sans"/>
              </a:endParaRPr>
            </a:p>
          </p:txBody>
        </p:sp>
      </p:grpSp>
      <p:grpSp>
        <p:nvGrpSpPr>
          <p:cNvPr id="100" name="MicQ">
            <a:extLst>
              <a:ext uri="{FF2B5EF4-FFF2-40B4-BE49-F238E27FC236}">
                <a16:creationId xmlns:a16="http://schemas.microsoft.com/office/drawing/2014/main" id="{FA32849D-8DAB-EC43-A708-ADC1A67150FA}"/>
              </a:ext>
            </a:extLst>
          </p:cNvPr>
          <p:cNvGrpSpPr/>
          <p:nvPr/>
        </p:nvGrpSpPr>
        <p:grpSpPr>
          <a:xfrm>
            <a:off x="2585316" y="4730709"/>
            <a:ext cx="2136022" cy="895828"/>
            <a:chOff x="-1301337" y="37000"/>
            <a:chExt cx="4272044" cy="1791654"/>
          </a:xfrm>
        </p:grpSpPr>
        <p:sp>
          <p:nvSpPr>
            <p:cNvPr id="102" name="TextBox 44">
              <a:extLst>
                <a:ext uri="{FF2B5EF4-FFF2-40B4-BE49-F238E27FC236}">
                  <a16:creationId xmlns:a16="http://schemas.microsoft.com/office/drawing/2014/main" id="{FC3DB4E3-B62E-114D-8285-337DE5D11139}"/>
                </a:ext>
              </a:extLst>
            </p:cNvPr>
            <p:cNvSpPr txBox="1"/>
            <p:nvPr/>
          </p:nvSpPr>
          <p:spPr>
            <a:xfrm>
              <a:off x="-985567" y="37000"/>
              <a:ext cx="3508580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103" name="TextBox 45">
              <a:extLst>
                <a:ext uri="{FF2B5EF4-FFF2-40B4-BE49-F238E27FC236}">
                  <a16:creationId xmlns:a16="http://schemas.microsoft.com/office/drawing/2014/main" id="{03ED3AC6-ED6E-4641-A505-EF70FBB077EF}"/>
                </a:ext>
              </a:extLst>
            </p:cNvPr>
            <p:cNvSpPr txBox="1"/>
            <p:nvPr/>
          </p:nvSpPr>
          <p:spPr>
            <a:xfrm>
              <a:off x="-1301337" y="828381"/>
              <a:ext cx="4272044" cy="1000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 want to join the cricket team but I don't know how to play cricket so I won't.</a:t>
              </a:r>
            </a:p>
          </p:txBody>
        </p:sp>
      </p:grpSp>
      <p:grpSp>
        <p:nvGrpSpPr>
          <p:cNvPr id="107" name="TVQ">
            <a:extLst>
              <a:ext uri="{FF2B5EF4-FFF2-40B4-BE49-F238E27FC236}">
                <a16:creationId xmlns:a16="http://schemas.microsoft.com/office/drawing/2014/main" id="{0BC1F460-7F27-B349-B044-3001ED3ADF7F}"/>
              </a:ext>
            </a:extLst>
          </p:cNvPr>
          <p:cNvGrpSpPr/>
          <p:nvPr/>
        </p:nvGrpSpPr>
        <p:grpSpPr>
          <a:xfrm>
            <a:off x="5117391" y="4731499"/>
            <a:ext cx="1773519" cy="895038"/>
            <a:chOff x="-1136780" y="-47624"/>
            <a:chExt cx="3547037" cy="1790076"/>
          </a:xfrm>
        </p:grpSpPr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id="{8CE4330B-148C-8343-9BD2-81CEA5CCDB11}"/>
                </a:ext>
              </a:extLst>
            </p:cNvPr>
            <p:cNvSpPr txBox="1"/>
            <p:nvPr/>
          </p:nvSpPr>
          <p:spPr>
            <a:xfrm>
              <a:off x="-1136780" y="-47624"/>
              <a:ext cx="3547037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110" name="TextBox 45">
              <a:extLst>
                <a:ext uri="{FF2B5EF4-FFF2-40B4-BE49-F238E27FC236}">
                  <a16:creationId xmlns:a16="http://schemas.microsoft.com/office/drawing/2014/main" id="{70FA4CD1-A99D-EA4A-AE80-0D4F7285AB6D}"/>
                </a:ext>
              </a:extLst>
            </p:cNvPr>
            <p:cNvSpPr txBox="1"/>
            <p:nvPr/>
          </p:nvSpPr>
          <p:spPr>
            <a:xfrm>
              <a:off x="-1019566" y="742178"/>
              <a:ext cx="3258929" cy="10002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 forgot my friend's birthday. I must be a bad friend.</a:t>
              </a:r>
            </a:p>
          </p:txBody>
        </p:sp>
      </p:grpSp>
      <p:grpSp>
        <p:nvGrpSpPr>
          <p:cNvPr id="114" name="FootballQ">
            <a:extLst>
              <a:ext uri="{FF2B5EF4-FFF2-40B4-BE49-F238E27FC236}">
                <a16:creationId xmlns:a16="http://schemas.microsoft.com/office/drawing/2014/main" id="{E151BEFC-9FF6-DE4A-B33D-C777B8680A2F}"/>
              </a:ext>
            </a:extLst>
          </p:cNvPr>
          <p:cNvGrpSpPr/>
          <p:nvPr/>
        </p:nvGrpSpPr>
        <p:grpSpPr>
          <a:xfrm>
            <a:off x="7468684" y="4731498"/>
            <a:ext cx="1985601" cy="1178064"/>
            <a:chOff x="-1064531" y="-47625"/>
            <a:chExt cx="3971201" cy="2356128"/>
          </a:xfrm>
        </p:grpSpPr>
        <p:sp>
          <p:nvSpPr>
            <p:cNvPr id="116" name="TextBox 44">
              <a:extLst>
                <a:ext uri="{FF2B5EF4-FFF2-40B4-BE49-F238E27FC236}">
                  <a16:creationId xmlns:a16="http://schemas.microsoft.com/office/drawing/2014/main" id="{75CEAF1D-8397-CC44-BCF4-D5BCE9C6CA0F}"/>
                </a:ext>
              </a:extLst>
            </p:cNvPr>
            <p:cNvSpPr txBox="1"/>
            <p:nvPr/>
          </p:nvSpPr>
          <p:spPr>
            <a:xfrm>
              <a:off x="-967933" y="-47625"/>
              <a:ext cx="3724317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117" name="TextBox 45">
              <a:extLst>
                <a:ext uri="{FF2B5EF4-FFF2-40B4-BE49-F238E27FC236}">
                  <a16:creationId xmlns:a16="http://schemas.microsoft.com/office/drawing/2014/main" id="{E37D9F83-FBBB-E045-B770-CD3D7B2BCB3A}"/>
                </a:ext>
              </a:extLst>
            </p:cNvPr>
            <p:cNvSpPr txBox="1"/>
            <p:nvPr/>
          </p:nvSpPr>
          <p:spPr>
            <a:xfrm>
              <a:off x="-1064531" y="641379"/>
              <a:ext cx="3971201" cy="16671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 want to join the netball team but I don't know how to play netball. I'll ask my friend to explain the rules.</a:t>
              </a:r>
            </a:p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endParaRPr lang="en-US" sz="1200" dirty="0">
                <a:solidFill>
                  <a:srgbClr val="0A0504"/>
                </a:solidFill>
                <a:latin typeface="Open Sans"/>
              </a:endParaRPr>
            </a:p>
          </p:txBody>
        </p:sp>
      </p:grpSp>
      <p:grpSp>
        <p:nvGrpSpPr>
          <p:cNvPr id="122" name="ShakeQ">
            <a:extLst>
              <a:ext uri="{FF2B5EF4-FFF2-40B4-BE49-F238E27FC236}">
                <a16:creationId xmlns:a16="http://schemas.microsoft.com/office/drawing/2014/main" id="{3CBE2C06-27BE-E944-BD93-F5552C4796BD}"/>
              </a:ext>
            </a:extLst>
          </p:cNvPr>
          <p:cNvGrpSpPr/>
          <p:nvPr/>
        </p:nvGrpSpPr>
        <p:grpSpPr>
          <a:xfrm>
            <a:off x="9740613" y="4730400"/>
            <a:ext cx="1926480" cy="1179162"/>
            <a:chOff x="-1004182" y="96246"/>
            <a:chExt cx="3852960" cy="2358318"/>
          </a:xfrm>
        </p:grpSpPr>
        <p:sp>
          <p:nvSpPr>
            <p:cNvPr id="124" name="TextBox 44">
              <a:extLst>
                <a:ext uri="{FF2B5EF4-FFF2-40B4-BE49-F238E27FC236}">
                  <a16:creationId xmlns:a16="http://schemas.microsoft.com/office/drawing/2014/main" id="{C3D35189-B35B-3B41-8A7E-B2BA35410EF2}"/>
                </a:ext>
              </a:extLst>
            </p:cNvPr>
            <p:cNvSpPr txBox="1"/>
            <p:nvPr/>
          </p:nvSpPr>
          <p:spPr>
            <a:xfrm>
              <a:off x="-1004182" y="96246"/>
              <a:ext cx="3852960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125" name="TextBox 45">
              <a:extLst>
                <a:ext uri="{FF2B5EF4-FFF2-40B4-BE49-F238E27FC236}">
                  <a16:creationId xmlns:a16="http://schemas.microsoft.com/office/drawing/2014/main" id="{9C057FB3-F5DE-354E-9CB6-D20745D5B883}"/>
                </a:ext>
              </a:extLst>
            </p:cNvPr>
            <p:cNvSpPr txBox="1"/>
            <p:nvPr/>
          </p:nvSpPr>
          <p:spPr>
            <a:xfrm>
              <a:off x="-944770" y="787444"/>
              <a:ext cx="3717906" cy="16671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 don't always win my tennis matches but I always do my best and put in lots of effort.</a:t>
              </a:r>
            </a:p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endParaRPr lang="en-US" sz="1200" dirty="0">
                <a:solidFill>
                  <a:srgbClr val="0A0504"/>
                </a:solidFill>
                <a:latin typeface="Open Sans"/>
              </a:endParaRPr>
            </a:p>
          </p:txBody>
        </p:sp>
      </p:grpSp>
      <p:sp>
        <p:nvSpPr>
          <p:cNvPr id="94" name="Border">
            <a:extLst>
              <a:ext uri="{FF2B5EF4-FFF2-40B4-BE49-F238E27FC236}">
                <a16:creationId xmlns:a16="http://schemas.microsoft.com/office/drawing/2014/main" id="{1CBBD233-18A7-F441-93EB-DCD765E4E1DE}"/>
              </a:ext>
            </a:extLst>
          </p:cNvPr>
          <p:cNvSpPr/>
          <p:nvPr/>
        </p:nvSpPr>
        <p:spPr>
          <a:xfrm>
            <a:off x="0" y="0"/>
            <a:ext cx="12192001" cy="6858001"/>
          </a:xfrm>
          <a:custGeom>
            <a:avLst/>
            <a:gdLst/>
            <a:ahLst/>
            <a:cxnLst/>
            <a:rect l="l" t="t" r="r" b="b"/>
            <a:pathLst>
              <a:path w="6186311" h="3479800">
                <a:moveTo>
                  <a:pt x="0" y="0"/>
                </a:moveTo>
                <a:lnTo>
                  <a:pt x="0" y="3479800"/>
                </a:lnTo>
                <a:lnTo>
                  <a:pt x="6186311" y="3479800"/>
                </a:lnTo>
                <a:lnTo>
                  <a:pt x="6186311" y="0"/>
                </a:lnTo>
                <a:lnTo>
                  <a:pt x="0" y="0"/>
                </a:lnTo>
                <a:close/>
                <a:moveTo>
                  <a:pt x="6125351" y="3418840"/>
                </a:moveTo>
                <a:lnTo>
                  <a:pt x="59690" y="3418840"/>
                </a:lnTo>
                <a:lnTo>
                  <a:pt x="59690" y="59690"/>
                </a:lnTo>
                <a:lnTo>
                  <a:pt x="6125351" y="59690"/>
                </a:lnTo>
                <a:lnTo>
                  <a:pt x="6125351" y="341884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1"/>
            </a:solidFill>
          </a:ln>
        </p:spPr>
      </p:sp>
      <p:pic>
        <p:nvPicPr>
          <p:cNvPr id="99" name="SunA">
            <a:extLst>
              <a:ext uri="{FF2B5EF4-FFF2-40B4-BE49-F238E27FC236}">
                <a16:creationId xmlns:a16="http://schemas.microsoft.com/office/drawing/2014/main" id="{F622EB86-92FC-464F-967C-42351FDFFA3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79512" y="1638370"/>
            <a:ext cx="411417" cy="411417"/>
          </a:xfrm>
          <a:prstGeom prst="rect">
            <a:avLst/>
          </a:prstGeom>
        </p:spPr>
      </p:pic>
      <p:pic>
        <p:nvPicPr>
          <p:cNvPr id="101" name="LipsA">
            <a:extLst>
              <a:ext uri="{FF2B5EF4-FFF2-40B4-BE49-F238E27FC236}">
                <a16:creationId xmlns:a16="http://schemas.microsoft.com/office/drawing/2014/main" id="{FA7AC4C6-2609-504D-A2CA-FA0434B6BEF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14166" y="1638000"/>
            <a:ext cx="411417" cy="411417"/>
          </a:xfrm>
          <a:prstGeom prst="rect">
            <a:avLst/>
          </a:prstGeom>
        </p:spPr>
      </p:pic>
      <p:pic>
        <p:nvPicPr>
          <p:cNvPr id="106" name="CrownA">
            <a:extLst>
              <a:ext uri="{FF2B5EF4-FFF2-40B4-BE49-F238E27FC236}">
                <a16:creationId xmlns:a16="http://schemas.microsoft.com/office/drawing/2014/main" id="{6A5ED3D8-63EE-E247-933B-12DD276E5B0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50998" y="1638000"/>
            <a:ext cx="411417" cy="411417"/>
          </a:xfrm>
          <a:prstGeom prst="rect">
            <a:avLst/>
          </a:prstGeom>
        </p:spPr>
      </p:pic>
      <p:pic>
        <p:nvPicPr>
          <p:cNvPr id="108" name="PantsA">
            <a:extLst>
              <a:ext uri="{FF2B5EF4-FFF2-40B4-BE49-F238E27FC236}">
                <a16:creationId xmlns:a16="http://schemas.microsoft.com/office/drawing/2014/main" id="{B42E31F5-7A01-2744-9B41-3B47036C711E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8086180" y="1558386"/>
            <a:ext cx="503999" cy="493339"/>
          </a:xfrm>
          <a:prstGeom prst="rect">
            <a:avLst/>
          </a:prstGeom>
        </p:spPr>
      </p:pic>
      <p:grpSp>
        <p:nvGrpSpPr>
          <p:cNvPr id="32" name="PantsQ">
            <a:extLst>
              <a:ext uri="{FF2B5EF4-FFF2-40B4-BE49-F238E27FC236}">
                <a16:creationId xmlns:a16="http://schemas.microsoft.com/office/drawing/2014/main" id="{2955A760-4AE5-894D-ADF6-7C2775831485}"/>
              </a:ext>
            </a:extLst>
          </p:cNvPr>
          <p:cNvGrpSpPr/>
          <p:nvPr/>
        </p:nvGrpSpPr>
        <p:grpSpPr>
          <a:xfrm>
            <a:off x="7432176" y="612000"/>
            <a:ext cx="1889351" cy="719397"/>
            <a:chOff x="-811287" y="-27169"/>
            <a:chExt cx="3778702" cy="1438794"/>
          </a:xfrm>
        </p:grpSpPr>
        <p:sp>
          <p:nvSpPr>
            <p:cNvPr id="34" name="TextBox 44">
              <a:extLst>
                <a:ext uri="{FF2B5EF4-FFF2-40B4-BE49-F238E27FC236}">
                  <a16:creationId xmlns:a16="http://schemas.microsoft.com/office/drawing/2014/main" id="{48FCFE98-EA43-274E-89FF-0DED29D774B9}"/>
                </a:ext>
              </a:extLst>
            </p:cNvPr>
            <p:cNvSpPr txBox="1"/>
            <p:nvPr/>
          </p:nvSpPr>
          <p:spPr>
            <a:xfrm>
              <a:off x="-811287" y="-27169"/>
              <a:ext cx="3624016" cy="5688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86"/>
                </a:lnSpc>
                <a:spcBef>
                  <a:spcPct val="0"/>
                </a:spcBef>
              </a:pP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Growth</a:t>
              </a:r>
              <a:r>
                <a:rPr lang="en-US" sz="1200" dirty="0">
                  <a:solidFill>
                    <a:srgbClr val="EC5089"/>
                  </a:solidFill>
                  <a:latin typeface="Finger Paint"/>
                </a:rPr>
                <a:t> or </a:t>
              </a:r>
              <a:r>
                <a:rPr lang="en-US" sz="1867" dirty="0">
                  <a:solidFill>
                    <a:srgbClr val="EC5089"/>
                  </a:solidFill>
                  <a:latin typeface="Finger Paint"/>
                </a:rPr>
                <a:t>Fixed?</a:t>
              </a:r>
            </a:p>
          </p:txBody>
        </p:sp>
        <p:sp>
          <p:nvSpPr>
            <p:cNvPr id="35" name="TextBox 45">
              <a:extLst>
                <a:ext uri="{FF2B5EF4-FFF2-40B4-BE49-F238E27FC236}">
                  <a16:creationId xmlns:a16="http://schemas.microsoft.com/office/drawing/2014/main" id="{D8187D4E-ACC8-7341-934B-490592ED1649}"/>
                </a:ext>
              </a:extLst>
            </p:cNvPr>
            <p:cNvSpPr txBox="1"/>
            <p:nvPr/>
          </p:nvSpPr>
          <p:spPr>
            <a:xfrm>
              <a:off x="-770925" y="744775"/>
              <a:ext cx="3738340" cy="66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0A0504"/>
                  </a:solidFill>
                  <a:latin typeface="Open Sans"/>
                </a:rPr>
                <a:t>If something doesn't work, I try  PLAN B!</a:t>
              </a:r>
            </a:p>
          </p:txBody>
        </p:sp>
      </p:grpSp>
      <p:pic>
        <p:nvPicPr>
          <p:cNvPr id="120" name="OMGA">
            <a:extLst>
              <a:ext uri="{FF2B5EF4-FFF2-40B4-BE49-F238E27FC236}">
                <a16:creationId xmlns:a16="http://schemas.microsoft.com/office/drawing/2014/main" id="{5E51F37E-CFC5-4341-9677-43DB7BF4F37F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143345" y="3672000"/>
            <a:ext cx="503999" cy="493339"/>
          </a:xfrm>
          <a:prstGeom prst="rect">
            <a:avLst/>
          </a:prstGeom>
        </p:spPr>
      </p:pic>
      <p:pic>
        <p:nvPicPr>
          <p:cNvPr id="121" name="PizzaA">
            <a:extLst>
              <a:ext uri="{FF2B5EF4-FFF2-40B4-BE49-F238E27FC236}">
                <a16:creationId xmlns:a16="http://schemas.microsoft.com/office/drawing/2014/main" id="{84E79A17-7447-9645-88BE-9CBC61CFB988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3296941" y="3672000"/>
            <a:ext cx="503999" cy="493339"/>
          </a:xfrm>
          <a:prstGeom prst="rect">
            <a:avLst/>
          </a:prstGeom>
        </p:spPr>
      </p:pic>
      <p:pic>
        <p:nvPicPr>
          <p:cNvPr id="123" name="PhoneA">
            <a:extLst>
              <a:ext uri="{FF2B5EF4-FFF2-40B4-BE49-F238E27FC236}">
                <a16:creationId xmlns:a16="http://schemas.microsoft.com/office/drawing/2014/main" id="{3D41327B-86C0-0A42-BB49-4A145BBC464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8197609" y="3672000"/>
            <a:ext cx="503999" cy="493339"/>
          </a:xfrm>
          <a:prstGeom prst="rect">
            <a:avLst/>
          </a:prstGeom>
        </p:spPr>
      </p:pic>
      <p:pic>
        <p:nvPicPr>
          <p:cNvPr id="128" name="MusicA">
            <a:extLst>
              <a:ext uri="{FF2B5EF4-FFF2-40B4-BE49-F238E27FC236}">
                <a16:creationId xmlns:a16="http://schemas.microsoft.com/office/drawing/2014/main" id="{CD8027C9-8AC2-414B-94CB-2EAD23378A0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53050" y="3709411"/>
            <a:ext cx="411417" cy="411417"/>
          </a:xfrm>
          <a:prstGeom prst="rect">
            <a:avLst/>
          </a:prstGeom>
        </p:spPr>
      </p:pic>
      <p:pic>
        <p:nvPicPr>
          <p:cNvPr id="129" name="GlassesA">
            <a:extLst>
              <a:ext uri="{FF2B5EF4-FFF2-40B4-BE49-F238E27FC236}">
                <a16:creationId xmlns:a16="http://schemas.microsoft.com/office/drawing/2014/main" id="{3D020040-BC79-0742-AF95-3555C60CBC3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466541" y="3712960"/>
            <a:ext cx="411417" cy="411417"/>
          </a:xfrm>
          <a:prstGeom prst="rect">
            <a:avLst/>
          </a:prstGeom>
        </p:spPr>
      </p:pic>
      <p:pic>
        <p:nvPicPr>
          <p:cNvPr id="85" name="LipstickA">
            <a:extLst>
              <a:ext uri="{FF2B5EF4-FFF2-40B4-BE49-F238E27FC236}">
                <a16:creationId xmlns:a16="http://schemas.microsoft.com/office/drawing/2014/main" id="{4E393E06-5C9E-EF4A-AF5C-235AAE75ACDB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130626" y="5802938"/>
            <a:ext cx="503999" cy="493339"/>
          </a:xfrm>
          <a:prstGeom prst="rect">
            <a:avLst/>
          </a:prstGeom>
        </p:spPr>
      </p:pic>
      <p:pic>
        <p:nvPicPr>
          <p:cNvPr id="86" name="MicA">
            <a:extLst>
              <a:ext uri="{FF2B5EF4-FFF2-40B4-BE49-F238E27FC236}">
                <a16:creationId xmlns:a16="http://schemas.microsoft.com/office/drawing/2014/main" id="{CA89B879-651F-D64E-B15C-8F6DEF1F8F8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14166" y="5819766"/>
            <a:ext cx="411417" cy="411417"/>
          </a:xfrm>
          <a:prstGeom prst="rect">
            <a:avLst/>
          </a:prstGeom>
        </p:spPr>
      </p:pic>
      <p:pic>
        <p:nvPicPr>
          <p:cNvPr id="87" name="TVA">
            <a:extLst>
              <a:ext uri="{FF2B5EF4-FFF2-40B4-BE49-F238E27FC236}">
                <a16:creationId xmlns:a16="http://schemas.microsoft.com/office/drawing/2014/main" id="{DEE8573C-ADAC-F746-BFDE-59F3F144E19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53049" y="5843900"/>
            <a:ext cx="411417" cy="411417"/>
          </a:xfrm>
          <a:prstGeom prst="rect">
            <a:avLst/>
          </a:prstGeom>
        </p:spPr>
      </p:pic>
      <p:pic>
        <p:nvPicPr>
          <p:cNvPr id="88" name="FootballA">
            <a:extLst>
              <a:ext uri="{FF2B5EF4-FFF2-40B4-BE49-F238E27FC236}">
                <a16:creationId xmlns:a16="http://schemas.microsoft.com/office/drawing/2014/main" id="{2C89EA80-82CC-AD42-BE57-418056D60264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8263327" y="5802937"/>
            <a:ext cx="503999" cy="493339"/>
          </a:xfrm>
          <a:prstGeom prst="rect">
            <a:avLst/>
          </a:prstGeom>
        </p:spPr>
      </p:pic>
      <p:pic>
        <p:nvPicPr>
          <p:cNvPr id="89" name="ShakeA">
            <a:extLst>
              <a:ext uri="{FF2B5EF4-FFF2-40B4-BE49-F238E27FC236}">
                <a16:creationId xmlns:a16="http://schemas.microsoft.com/office/drawing/2014/main" id="{B292643B-8586-ED4A-8D2B-DD1C2FBEF5D8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10498143" y="5819766"/>
            <a:ext cx="503999" cy="4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iz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h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las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o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unny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a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upc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p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30136-97AB-C440-A23B-EBA585B82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9"/>
          <a:stretch/>
        </p:blipFill>
        <p:spPr>
          <a:xfrm>
            <a:off x="9296400" y="-6471"/>
            <a:ext cx="2895601" cy="685800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23595E7-2084-B845-AA6B-7F72632533C4}"/>
              </a:ext>
            </a:extLst>
          </p:cNvPr>
          <p:cNvSpPr/>
          <p:nvPr/>
        </p:nvSpPr>
        <p:spPr>
          <a:xfrm>
            <a:off x="5125823" y="1007164"/>
            <a:ext cx="3610405" cy="47404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03C597F5-A52C-B74D-957E-2ACDF13AC9A1}"/>
              </a:ext>
            </a:extLst>
          </p:cNvPr>
          <p:cNvSpPr txBox="1"/>
          <p:nvPr/>
        </p:nvSpPr>
        <p:spPr>
          <a:xfrm>
            <a:off x="9139238" y="5006332"/>
            <a:ext cx="45719" cy="271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F3FED3F-4E3E-EF46-85B7-927D39F5C806}"/>
              </a:ext>
            </a:extLst>
          </p:cNvPr>
          <p:cNvSpPr txBox="1"/>
          <p:nvPr/>
        </p:nvSpPr>
        <p:spPr>
          <a:xfrm>
            <a:off x="9139238" y="7875157"/>
            <a:ext cx="45719" cy="271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8C453E-E50C-6F41-AA44-792DEC403707}"/>
              </a:ext>
            </a:extLst>
          </p:cNvPr>
          <p:cNvGrpSpPr/>
          <p:nvPr/>
        </p:nvGrpSpPr>
        <p:grpSpPr>
          <a:xfrm>
            <a:off x="431121" y="1009723"/>
            <a:ext cx="3765190" cy="3877985"/>
            <a:chOff x="340046" y="938359"/>
            <a:chExt cx="3765190" cy="3877985"/>
          </a:xfrm>
        </p:grpSpPr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BA4B03DB-29D0-4448-9FCE-6FF2E8939F1D}"/>
                </a:ext>
              </a:extLst>
            </p:cNvPr>
            <p:cNvSpPr txBox="1"/>
            <p:nvPr/>
          </p:nvSpPr>
          <p:spPr>
            <a:xfrm>
              <a:off x="340046" y="938359"/>
              <a:ext cx="3726790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0" b="1" spc="-150" dirty="0">
                  <a:solidFill>
                    <a:srgbClr val="00B050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ACTIVITY</a:t>
              </a:r>
            </a:p>
            <a:p>
              <a:pPr>
                <a:lnSpc>
                  <a:spcPct val="90000"/>
                </a:lnSpc>
              </a:pPr>
              <a:r>
                <a:rPr lang="en-US" sz="8000" b="1" spc="-300" dirty="0">
                  <a:solidFill>
                    <a:srgbClr val="00B050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BOOKLET</a:t>
              </a:r>
            </a:p>
          </p:txBody>
        </p:sp>
        <p:sp>
          <p:nvSpPr>
            <p:cNvPr id="51" name="TextBox 12">
              <a:extLst>
                <a:ext uri="{FF2B5EF4-FFF2-40B4-BE49-F238E27FC236}">
                  <a16:creationId xmlns:a16="http://schemas.microsoft.com/office/drawing/2014/main" id="{ABB785D1-138C-6349-BF26-8D4B2C3422E7}"/>
                </a:ext>
              </a:extLst>
            </p:cNvPr>
            <p:cNvSpPr txBox="1"/>
            <p:nvPr/>
          </p:nvSpPr>
          <p:spPr>
            <a:xfrm>
              <a:off x="382134" y="4262346"/>
              <a:ext cx="372310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b="1" spc="104" dirty="0">
                  <a:solidFill>
                    <a:srgbClr val="FF914D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EXERCISE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3EF79BF-04C0-E440-83E8-799F7C969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655" y="1268206"/>
            <a:ext cx="2804372" cy="42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E1F4D18-6F60-8948-B929-9AAF1A2CF113}"/>
              </a:ext>
            </a:extLst>
          </p:cNvPr>
          <p:cNvSpPr/>
          <p:nvPr/>
        </p:nvSpPr>
        <p:spPr>
          <a:xfrm>
            <a:off x="5125823" y="1007164"/>
            <a:ext cx="3610405" cy="47404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D92F7A41-59BF-5C47-8F65-83D81CD37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"/>
          <a:stretch/>
        </p:blipFill>
        <p:spPr>
          <a:xfrm>
            <a:off x="9376961" y="-560"/>
            <a:ext cx="2815039" cy="6858561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03C597F5-A52C-B74D-957E-2ACDF13AC9A1}"/>
              </a:ext>
            </a:extLst>
          </p:cNvPr>
          <p:cNvSpPr txBox="1"/>
          <p:nvPr/>
        </p:nvSpPr>
        <p:spPr>
          <a:xfrm>
            <a:off x="9139238" y="5006332"/>
            <a:ext cx="45719" cy="271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F3FED3F-4E3E-EF46-85B7-927D39F5C806}"/>
              </a:ext>
            </a:extLst>
          </p:cNvPr>
          <p:cNvSpPr txBox="1"/>
          <p:nvPr/>
        </p:nvSpPr>
        <p:spPr>
          <a:xfrm>
            <a:off x="9139238" y="7875157"/>
            <a:ext cx="45719" cy="271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142DEC66-C84E-AD41-BED4-CC3C975D7A71}"/>
              </a:ext>
            </a:extLst>
          </p:cNvPr>
          <p:cNvGrpSpPr/>
          <p:nvPr/>
        </p:nvGrpSpPr>
        <p:grpSpPr>
          <a:xfrm>
            <a:off x="5749425" y="1252614"/>
            <a:ext cx="2355265" cy="4249592"/>
            <a:chOff x="63941" y="-9524"/>
            <a:chExt cx="4218359" cy="7140059"/>
          </a:xfrm>
        </p:grpSpPr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86062879-B529-F049-827A-71439A184CAD}"/>
                </a:ext>
              </a:extLst>
            </p:cNvPr>
            <p:cNvSpPr txBox="1"/>
            <p:nvPr/>
          </p:nvSpPr>
          <p:spPr>
            <a:xfrm>
              <a:off x="117531" y="-9524"/>
              <a:ext cx="4107566" cy="322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3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rgbClr val="003366"/>
                  </a:solidFill>
                  <a:latin typeface="Asap Condensed" panose="020F0806030202060203" pitchFamily="34" charset="77"/>
                </a:rPr>
                <a:t>Write 3 things you are good at in the stars</a:t>
              </a:r>
            </a:p>
          </p:txBody>
        </p:sp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FB8D404A-2259-BD4A-B65C-9489BCAF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77839">
              <a:off x="64084" y="464249"/>
              <a:ext cx="1741590" cy="1657993"/>
            </a:xfrm>
            <a:prstGeom prst="rect">
              <a:avLst/>
            </a:prstGeom>
          </p:spPr>
        </p:pic>
        <p:pic>
          <p:nvPicPr>
            <p:cNvPr id="22" name="Picture 15">
              <a:extLst>
                <a:ext uri="{FF2B5EF4-FFF2-40B4-BE49-F238E27FC236}">
                  <a16:creationId xmlns:a16="http://schemas.microsoft.com/office/drawing/2014/main" id="{E0434B6A-762A-7B4B-AF50-2817392A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636097">
              <a:off x="2444637" y="540413"/>
              <a:ext cx="1714192" cy="163191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AB5D733F-0325-F343-B634-0DA2F7B32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636097">
              <a:off x="1165224" y="1713802"/>
              <a:ext cx="1815721" cy="1728567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000A25CD-21CE-824F-8776-A7BBE9F3F43D}"/>
                </a:ext>
              </a:extLst>
            </p:cNvPr>
            <p:cNvSpPr txBox="1"/>
            <p:nvPr/>
          </p:nvSpPr>
          <p:spPr>
            <a:xfrm>
              <a:off x="63941" y="3566069"/>
              <a:ext cx="4161153" cy="322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3"/>
                </a:lnSpc>
                <a:spcBef>
                  <a:spcPct val="0"/>
                </a:spcBef>
              </a:pPr>
              <a:r>
                <a:rPr lang="en-US" sz="1000" dirty="0">
                  <a:solidFill>
                    <a:srgbClr val="003366"/>
                  </a:solidFill>
                  <a:latin typeface="Asap Condensed"/>
                </a:rPr>
                <a:t>How did you get to be good at these things?</a:t>
              </a:r>
            </a:p>
          </p:txBody>
        </p:sp>
        <p:pic>
          <p:nvPicPr>
            <p:cNvPr id="26" name="Picture 18">
              <a:extLst>
                <a:ext uri="{FF2B5EF4-FFF2-40B4-BE49-F238E27FC236}">
                  <a16:creationId xmlns:a16="http://schemas.microsoft.com/office/drawing/2014/main" id="{4A73BC6A-772D-354F-AEED-F141F761B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77839">
              <a:off x="64084" y="3981500"/>
              <a:ext cx="1741590" cy="1657993"/>
            </a:xfrm>
            <a:prstGeom prst="rect">
              <a:avLst/>
            </a:prstGeom>
          </p:spPr>
        </p:pic>
        <p:pic>
          <p:nvPicPr>
            <p:cNvPr id="36" name="Picture 19">
              <a:extLst>
                <a:ext uri="{FF2B5EF4-FFF2-40B4-BE49-F238E27FC236}">
                  <a16:creationId xmlns:a16="http://schemas.microsoft.com/office/drawing/2014/main" id="{AB6DB247-7720-D541-A9A5-ED1572CE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636097">
              <a:off x="2568108" y="4057664"/>
              <a:ext cx="1714192" cy="1631910"/>
            </a:xfrm>
            <a:prstGeom prst="rect">
              <a:avLst/>
            </a:prstGeom>
          </p:spPr>
        </p:pic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id="{C6DC139E-0914-D341-A41A-730E82B2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636097">
              <a:off x="1236657" y="5401968"/>
              <a:ext cx="1815721" cy="172856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CA950C-47A3-124D-8419-1898A0C7E42F}"/>
              </a:ext>
            </a:extLst>
          </p:cNvPr>
          <p:cNvGrpSpPr/>
          <p:nvPr/>
        </p:nvGrpSpPr>
        <p:grpSpPr>
          <a:xfrm>
            <a:off x="431121" y="1009723"/>
            <a:ext cx="3765190" cy="3877985"/>
            <a:chOff x="340046" y="938359"/>
            <a:chExt cx="3765190" cy="3877985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83591EE8-3DEA-1349-AD80-3B0587AD2890}"/>
                </a:ext>
              </a:extLst>
            </p:cNvPr>
            <p:cNvSpPr txBox="1"/>
            <p:nvPr/>
          </p:nvSpPr>
          <p:spPr>
            <a:xfrm>
              <a:off x="340046" y="938359"/>
              <a:ext cx="3726790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0" b="1" spc="-150" dirty="0">
                  <a:solidFill>
                    <a:srgbClr val="00B050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ACTIVITY</a:t>
              </a:r>
            </a:p>
            <a:p>
              <a:pPr>
                <a:lnSpc>
                  <a:spcPct val="90000"/>
                </a:lnSpc>
              </a:pPr>
              <a:r>
                <a:rPr lang="en-US" sz="8000" b="1" spc="-300" dirty="0">
                  <a:solidFill>
                    <a:srgbClr val="00B050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BOOKLET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5D284833-4CEC-6240-BD52-B0D6ED336459}"/>
                </a:ext>
              </a:extLst>
            </p:cNvPr>
            <p:cNvSpPr txBox="1"/>
            <p:nvPr/>
          </p:nvSpPr>
          <p:spPr>
            <a:xfrm>
              <a:off x="382134" y="4262346"/>
              <a:ext cx="372310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b="1" spc="104" dirty="0">
                  <a:solidFill>
                    <a:srgbClr val="FF914D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EXERCISE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5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9">
            <a:extLst>
              <a:ext uri="{FF2B5EF4-FFF2-40B4-BE49-F238E27FC236}">
                <a16:creationId xmlns:a16="http://schemas.microsoft.com/office/drawing/2014/main" id="{5CE87BDB-6EEF-0D45-8596-04E48B08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6773" y="-560"/>
            <a:ext cx="2775227" cy="68520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E1F4D18-6F60-8948-B929-9AAF1A2CF113}"/>
              </a:ext>
            </a:extLst>
          </p:cNvPr>
          <p:cNvSpPr/>
          <p:nvPr/>
        </p:nvSpPr>
        <p:spPr>
          <a:xfrm>
            <a:off x="5125823" y="1007164"/>
            <a:ext cx="3610405" cy="47404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03C597F5-A52C-B74D-957E-2ACDF13AC9A1}"/>
              </a:ext>
            </a:extLst>
          </p:cNvPr>
          <p:cNvSpPr txBox="1"/>
          <p:nvPr/>
        </p:nvSpPr>
        <p:spPr>
          <a:xfrm>
            <a:off x="9139238" y="5006332"/>
            <a:ext cx="45719" cy="271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F3FED3F-4E3E-EF46-85B7-927D39F5C806}"/>
              </a:ext>
            </a:extLst>
          </p:cNvPr>
          <p:cNvSpPr txBox="1"/>
          <p:nvPr/>
        </p:nvSpPr>
        <p:spPr>
          <a:xfrm>
            <a:off x="9139238" y="7875157"/>
            <a:ext cx="45719" cy="271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CA950C-47A3-124D-8419-1898A0C7E42F}"/>
              </a:ext>
            </a:extLst>
          </p:cNvPr>
          <p:cNvGrpSpPr/>
          <p:nvPr/>
        </p:nvGrpSpPr>
        <p:grpSpPr>
          <a:xfrm>
            <a:off x="431121" y="1009723"/>
            <a:ext cx="3726790" cy="4216203"/>
            <a:chOff x="340046" y="938359"/>
            <a:chExt cx="3726790" cy="4216203"/>
          </a:xfrm>
        </p:grpSpPr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83591EE8-3DEA-1349-AD80-3B0587AD2890}"/>
                </a:ext>
              </a:extLst>
            </p:cNvPr>
            <p:cNvSpPr txBox="1"/>
            <p:nvPr/>
          </p:nvSpPr>
          <p:spPr>
            <a:xfrm>
              <a:off x="340046" y="938359"/>
              <a:ext cx="3726790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8000" b="1" spc="-150" dirty="0">
                  <a:solidFill>
                    <a:srgbClr val="00B050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ACTIVITY</a:t>
              </a:r>
            </a:p>
            <a:p>
              <a:pPr>
                <a:lnSpc>
                  <a:spcPct val="90000"/>
                </a:lnSpc>
              </a:pPr>
              <a:r>
                <a:rPr lang="en-US" sz="8000" b="1" spc="-300" dirty="0">
                  <a:solidFill>
                    <a:srgbClr val="00B050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BOOKLET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5D284833-4CEC-6240-BD52-B0D6ED336459}"/>
                </a:ext>
              </a:extLst>
            </p:cNvPr>
            <p:cNvSpPr txBox="1"/>
            <p:nvPr/>
          </p:nvSpPr>
          <p:spPr>
            <a:xfrm>
              <a:off x="341890" y="4600564"/>
              <a:ext cx="372310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b="1" spc="104" dirty="0">
                  <a:solidFill>
                    <a:srgbClr val="FF914D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EXERCISE 3</a:t>
              </a:r>
            </a:p>
          </p:txBody>
        </p:sp>
      </p:grpSp>
      <p:pic>
        <p:nvPicPr>
          <p:cNvPr id="5" name="Ladder">
            <a:extLst>
              <a:ext uri="{FF2B5EF4-FFF2-40B4-BE49-F238E27FC236}">
                <a16:creationId xmlns:a16="http://schemas.microsoft.com/office/drawing/2014/main" id="{A4BC473E-2463-BC43-9514-8248F8286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777" y="1229093"/>
            <a:ext cx="3573130" cy="5058864"/>
          </a:xfrm>
          <a:prstGeom prst="rect">
            <a:avLst/>
          </a:prstGeom>
        </p:spPr>
      </p:pic>
      <p:pic>
        <p:nvPicPr>
          <p:cNvPr id="6" name="Answers">
            <a:extLst>
              <a:ext uri="{FF2B5EF4-FFF2-40B4-BE49-F238E27FC236}">
                <a16:creationId xmlns:a16="http://schemas.microsoft.com/office/drawing/2014/main" id="{5C36406A-66BC-D140-9469-4132251DC1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826" y="2030680"/>
            <a:ext cx="1618248" cy="30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BFF3-4A7F-8149-BC74-560DEA876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201" y="-6471"/>
            <a:ext cx="2844800" cy="685800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upon a time, there was a young girl called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Joanne</a:t>
            </a:r>
            <a:r>
              <a:rPr lang="en-US" sz="2267" b="1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lived in England.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0D3B0-760F-7340-AA26-5B5AA9352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747" y="4546600"/>
            <a:ext cx="859328" cy="10339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F6B84C-26D7-224F-8DE6-581FFEAAFC66}"/>
              </a:ext>
            </a:extLst>
          </p:cNvPr>
          <p:cNvSpPr txBox="1"/>
          <p:nvPr/>
        </p:nvSpPr>
        <p:spPr>
          <a:xfrm>
            <a:off x="348145" y="2844879"/>
            <a:ext cx="6541829" cy="142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6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her spare time, Joanne loved to write stories about imaginary </a:t>
            </a:r>
            <a:r>
              <a:rPr lang="en-US" sz="2267" b="1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fantasy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characters.</a:t>
            </a:r>
          </a:p>
          <a:p>
            <a:pPr>
              <a:lnSpc>
                <a:spcPct val="110000"/>
              </a:lnSpc>
              <a:spcAft>
                <a:spcPts val="16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would tell her stories to her younger sister.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3B0F1-6A9A-2B48-8DF9-ED5A5A74F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484678" y="3076214"/>
            <a:ext cx="22144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6BF8FA-DA9F-0D4F-81C1-CC441B1BD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7685" y="-6471"/>
            <a:ext cx="2903851" cy="6864471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4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Joanne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had a difficult childhood, but she loved to forget her troubles by reading books and writing stories.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C88D5-B869-D243-944E-AAC13ECD6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600" y="3225800"/>
            <a:ext cx="2431950" cy="25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5CA99-D310-E54E-9FA8-B93F1479F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451" y="-560"/>
            <a:ext cx="2720548" cy="6852089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4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Joanne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grew up, she worked in various jobs but what she really enjoyed doing was writing stories.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0D3B0-760F-7340-AA26-5B5AA9352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408" y="4292600"/>
            <a:ext cx="1130437" cy="1185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F6B84C-26D7-224F-8DE6-581FFEAAFC66}"/>
              </a:ext>
            </a:extLst>
          </p:cNvPr>
          <p:cNvSpPr txBox="1"/>
          <p:nvPr/>
        </p:nvSpPr>
        <p:spPr>
          <a:xfrm>
            <a:off x="348145" y="2930973"/>
            <a:ext cx="6541829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started writing a story about a boy who was a wizard and went to wizard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3B0F1-6A9A-2B48-8DF9-ED5A5A74F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4453">
            <a:off x="6176017" y="3270223"/>
            <a:ext cx="2189733" cy="22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B29DC-A76A-7849-9AC7-54ED24FE1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3" y="-560"/>
            <a:ext cx="2736408" cy="686503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Once upon a time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334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Paragraph1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wizard in her book was called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Harry Potter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</a:t>
            </a:r>
          </a:p>
        </p:txBody>
      </p:sp>
      <p:sp>
        <p:nvSpPr>
          <p:cNvPr id="21" name="Paragraph2">
            <a:extLst>
              <a:ext uri="{FF2B5EF4-FFF2-40B4-BE49-F238E27FC236}">
                <a16:creationId xmlns:a16="http://schemas.microsoft.com/office/drawing/2014/main" id="{C3F6B84C-26D7-224F-8DE6-581FFEAAFC66}"/>
              </a:ext>
            </a:extLst>
          </p:cNvPr>
          <p:cNvSpPr txBox="1"/>
          <p:nvPr/>
        </p:nvSpPr>
        <p:spPr>
          <a:xfrm>
            <a:off x="348145" y="2559407"/>
            <a:ext cx="4164630" cy="16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took Joanne years to write the book about Harry Potter - in fact, she wrote lots of books about him.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A7198C88-2799-3F44-A8CA-75099A7CBF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69057" y="2999610"/>
            <a:ext cx="2664266" cy="25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B29DC-A76A-7849-9AC7-54ED24FE1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3" y="-560"/>
            <a:ext cx="2736408" cy="686503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Once upon a time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334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Paragraph1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Joanne would read her stories to her daughter, Jessica.</a:t>
            </a:r>
          </a:p>
        </p:txBody>
      </p:sp>
      <p:sp>
        <p:nvSpPr>
          <p:cNvPr id="21" name="Paragraph2">
            <a:extLst>
              <a:ext uri="{FF2B5EF4-FFF2-40B4-BE49-F238E27FC236}">
                <a16:creationId xmlns:a16="http://schemas.microsoft.com/office/drawing/2014/main" id="{C3F6B84C-26D7-224F-8DE6-581FFEAAFC66}"/>
              </a:ext>
            </a:extLst>
          </p:cNvPr>
          <p:cNvSpPr txBox="1"/>
          <p:nvPr/>
        </p:nvSpPr>
        <p:spPr>
          <a:xfrm>
            <a:off x="3771317" y="2587834"/>
            <a:ext cx="4517660" cy="122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Jessica loved the stories about Harry Potter and his adventures at wizard school. 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A7198C88-2799-3F44-A8CA-75099A7CBF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4007" y="2595032"/>
            <a:ext cx="2778825" cy="296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>
            <a:extLst>
              <a:ext uri="{FF2B5EF4-FFF2-40B4-BE49-F238E27FC236}">
                <a16:creationId xmlns:a16="http://schemas.microsoft.com/office/drawing/2014/main" id="{3767C4E0-9423-1541-9210-6CA3F08B6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345677"/>
            <a:ext cx="2736408" cy="6525264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Once upon a time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334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Paragraph1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day, Joanne decided that she would try to get her books published so that other children could enjoy her stories. </a:t>
            </a:r>
          </a:p>
        </p:txBody>
      </p:sp>
      <p:sp>
        <p:nvSpPr>
          <p:cNvPr id="21" name="Paragraph2">
            <a:extLst>
              <a:ext uri="{FF2B5EF4-FFF2-40B4-BE49-F238E27FC236}">
                <a16:creationId xmlns:a16="http://schemas.microsoft.com/office/drawing/2014/main" id="{C3F6B84C-26D7-224F-8DE6-581FFEAAFC66}"/>
              </a:ext>
            </a:extLst>
          </p:cNvPr>
          <p:cNvSpPr txBox="1"/>
          <p:nvPr/>
        </p:nvSpPr>
        <p:spPr>
          <a:xfrm>
            <a:off x="327442" y="2955041"/>
            <a:ext cx="3897300" cy="176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changed her name to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J.K. Rowling.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sent her books to a publisher.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A7198C88-2799-3F44-A8CA-75099A7CBF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69057" y="3226881"/>
            <a:ext cx="2664266" cy="20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6EF6E29-6036-B242-BD7F-030B04CA3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Summer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Winter?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FE50942A-CC76-9045-BB86-1B891112B1DF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37313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>
            <a:extLst>
              <a:ext uri="{FF2B5EF4-FFF2-40B4-BE49-F238E27FC236}">
                <a16:creationId xmlns:a16="http://schemas.microsoft.com/office/drawing/2014/main" id="{F982A33A-74B5-CC49-8EF8-AC7368D04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6471"/>
            <a:ext cx="2736407" cy="685800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Once upon a time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334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Paragraph1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the publisher wrote back to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J.K. Rowling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said....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459A05A0-4D1E-BD4E-A9F3-DFCC484B53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91937" y="2916835"/>
            <a:ext cx="4669996" cy="23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>
            <a:extLst>
              <a:ext uri="{FF2B5EF4-FFF2-40B4-BE49-F238E27FC236}">
                <a16:creationId xmlns:a16="http://schemas.microsoft.com/office/drawing/2014/main" id="{F982A33A-74B5-CC49-8EF8-AC7368D04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6471"/>
            <a:ext cx="2736407" cy="685800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Once upon a time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334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Paragraph1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J.K. Rowling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sent her books to another publisher.... 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7D01A772-89B3-D24D-AB94-7E5B0CA7A4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54453" y="3035173"/>
            <a:ext cx="2664266" cy="20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EF356BFC-4C20-0E4E-AE57-61F2E1A68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5910"/>
            <a:ext cx="2736407" cy="685209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Once upon a time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334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Paragraph1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they also said....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459A05A0-4D1E-BD4E-A9F3-DFCC484B53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93843" y="2916835"/>
            <a:ext cx="4666183" cy="23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>
            <a:extLst>
              <a:ext uri="{FF2B5EF4-FFF2-40B4-BE49-F238E27FC236}">
                <a16:creationId xmlns:a16="http://schemas.microsoft.com/office/drawing/2014/main" id="{6A2CEEBF-1618-1B44-998F-3E3DE2AE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9"/>
          <a:stretch/>
        </p:blipFill>
        <p:spPr>
          <a:xfrm>
            <a:off x="9455592" y="-560"/>
            <a:ext cx="2738804" cy="6880448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4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J.K. Rowling 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could have given up, but she kept sending her books to different publishers.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0D3B0-760F-7340-AA26-5B5AA93524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36408" y="4066512"/>
            <a:ext cx="1383957" cy="13839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F6B84C-26D7-224F-8DE6-581FFEAAFC66}"/>
              </a:ext>
            </a:extLst>
          </p:cNvPr>
          <p:cNvSpPr txBox="1"/>
          <p:nvPr/>
        </p:nvSpPr>
        <p:spPr>
          <a:xfrm>
            <a:off x="348145" y="2930973"/>
            <a:ext cx="6541829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total, she sent her books to 13 publishers!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3B0F1-6A9A-2B48-8DF9-ED5A5A74F1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flipH="1">
            <a:off x="4501663" y="3429000"/>
            <a:ext cx="2196660" cy="21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7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" presetID="5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1">
            <a:extLst>
              <a:ext uri="{FF2B5EF4-FFF2-40B4-BE49-F238E27FC236}">
                <a16:creationId xmlns:a16="http://schemas.microsoft.com/office/drawing/2014/main" id="{6FCE1102-6A5B-EF4C-807B-15CAF8923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8"/>
          <a:stretch/>
        </p:blipFill>
        <p:spPr>
          <a:xfrm>
            <a:off x="9455592" y="-560"/>
            <a:ext cx="2736407" cy="6871501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4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of them said … 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258E1A57-559A-E341-9E5D-7ED95CBDBA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08125" y="2919141"/>
            <a:ext cx="725450" cy="1523255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E8DA0B25-93A5-E34A-AF8E-E9BB0C6E9B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49404" y="1927088"/>
            <a:ext cx="1708206" cy="1708206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1E6A10A1-BEF0-1C4D-807F-CCFDA018BE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039" y="2936262"/>
            <a:ext cx="1297329" cy="125516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888045E6-DED4-7841-AD80-BD74C2E8FC0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30321" y="4376504"/>
            <a:ext cx="691172" cy="1329177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F981F308-13D5-CC4E-9A5B-FF7C7FD0CC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18160" y="3020771"/>
            <a:ext cx="444338" cy="1538833"/>
          </a:xfrm>
          <a:prstGeom prst="rect">
            <a:avLst/>
          </a:prstGeom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2C7428C3-596C-B04D-A97A-0FCEE64C2A0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369286" y="1902201"/>
            <a:ext cx="1841886" cy="1841886"/>
          </a:xfrm>
          <a:prstGeom prst="rect">
            <a:avLst/>
          </a:prstGeom>
        </p:spPr>
      </p:pic>
      <p:pic>
        <p:nvPicPr>
          <p:cNvPr id="37" name="Picture 13">
            <a:extLst>
              <a:ext uri="{FF2B5EF4-FFF2-40B4-BE49-F238E27FC236}">
                <a16:creationId xmlns:a16="http://schemas.microsoft.com/office/drawing/2014/main" id="{83A8FE6A-5C1D-CA4E-B189-4A8115E96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435234" y="4210864"/>
            <a:ext cx="737665" cy="1520960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0CDAEF32-7557-764C-A847-E05EF11538C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779540" y="4541529"/>
            <a:ext cx="974364" cy="1253202"/>
          </a:xfrm>
          <a:prstGeom prst="rect">
            <a:avLst/>
          </a:prstGeom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B2D22D55-76EF-694A-97FB-89D1E4512AA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38633" y="4309812"/>
            <a:ext cx="615020" cy="1422012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A8676B81-BCA2-6844-9A72-B1B9ABF9723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789778" y="890399"/>
            <a:ext cx="633117" cy="1507422"/>
          </a:xfrm>
          <a:prstGeom prst="rect">
            <a:avLst/>
          </a:prstGeom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A03A525A-6C95-DE45-909D-A8B2FE018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489881" y="1964929"/>
            <a:ext cx="633117" cy="1507422"/>
          </a:xfrm>
          <a:prstGeom prst="rect">
            <a:avLst/>
          </a:prstGeom>
        </p:spPr>
      </p:pic>
      <p:pic>
        <p:nvPicPr>
          <p:cNvPr id="42" name="Picture 18">
            <a:extLst>
              <a:ext uri="{FF2B5EF4-FFF2-40B4-BE49-F238E27FC236}">
                <a16:creationId xmlns:a16="http://schemas.microsoft.com/office/drawing/2014/main" id="{1EA42A9F-4050-E44E-8F15-2AFDEFB9CAC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627322" y="3477330"/>
            <a:ext cx="1040284" cy="1437353"/>
          </a:xfrm>
          <a:prstGeom prst="rect">
            <a:avLst/>
          </a:prstGeom>
        </p:spPr>
      </p:pic>
      <p:pic>
        <p:nvPicPr>
          <p:cNvPr id="43" name="Picture 19">
            <a:extLst>
              <a:ext uri="{FF2B5EF4-FFF2-40B4-BE49-F238E27FC236}">
                <a16:creationId xmlns:a16="http://schemas.microsoft.com/office/drawing/2014/main" id="{0FE4D629-AEB1-D542-B211-FDC32E7F06C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880372">
            <a:off x="512140" y="3417907"/>
            <a:ext cx="1001114" cy="510568"/>
          </a:xfrm>
          <a:prstGeom prst="rect">
            <a:avLst/>
          </a:prstGeom>
        </p:spPr>
      </p:pic>
      <p:pic>
        <p:nvPicPr>
          <p:cNvPr id="44" name="Picture 20">
            <a:extLst>
              <a:ext uri="{FF2B5EF4-FFF2-40B4-BE49-F238E27FC236}">
                <a16:creationId xmlns:a16="http://schemas.microsoft.com/office/drawing/2014/main" id="{82DC26A0-CA7E-5640-BCF2-805B9E1C928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880372">
            <a:off x="2225425" y="3448518"/>
            <a:ext cx="911745" cy="464990"/>
          </a:xfrm>
          <a:prstGeom prst="rect">
            <a:avLst/>
          </a:prstGeom>
        </p:spPr>
      </p:pic>
      <p:pic>
        <p:nvPicPr>
          <p:cNvPr id="45" name="Picture 21">
            <a:extLst>
              <a:ext uri="{FF2B5EF4-FFF2-40B4-BE49-F238E27FC236}">
                <a16:creationId xmlns:a16="http://schemas.microsoft.com/office/drawing/2014/main" id="{B4FFC379-782C-B546-AC2D-364E602292D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880372">
            <a:off x="6806657" y="1569849"/>
            <a:ext cx="862624" cy="439938"/>
          </a:xfrm>
          <a:prstGeom prst="rect">
            <a:avLst/>
          </a:prstGeom>
        </p:spPr>
      </p:pic>
      <p:pic>
        <p:nvPicPr>
          <p:cNvPr id="46" name="Picture 22">
            <a:extLst>
              <a:ext uri="{FF2B5EF4-FFF2-40B4-BE49-F238E27FC236}">
                <a16:creationId xmlns:a16="http://schemas.microsoft.com/office/drawing/2014/main" id="{C16BFAFF-C97C-2649-A691-0AB47DD54EB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880372">
            <a:off x="5486055" y="2622106"/>
            <a:ext cx="882235" cy="449940"/>
          </a:xfrm>
          <a:prstGeom prst="rect">
            <a:avLst/>
          </a:prstGeom>
        </p:spPr>
      </p:pic>
      <p:pic>
        <p:nvPicPr>
          <p:cNvPr id="47" name="Picture 23">
            <a:extLst>
              <a:ext uri="{FF2B5EF4-FFF2-40B4-BE49-F238E27FC236}">
                <a16:creationId xmlns:a16="http://schemas.microsoft.com/office/drawing/2014/main" id="{F26239AA-FD8C-4C46-94ED-2DBC2FB0F3D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880372">
            <a:off x="1203111" y="4928492"/>
            <a:ext cx="910475" cy="464342"/>
          </a:xfrm>
          <a:prstGeom prst="rect">
            <a:avLst/>
          </a:prstGeom>
        </p:spPr>
      </p:pic>
      <p:pic>
        <p:nvPicPr>
          <p:cNvPr id="48" name="Picture 24">
            <a:extLst>
              <a:ext uri="{FF2B5EF4-FFF2-40B4-BE49-F238E27FC236}">
                <a16:creationId xmlns:a16="http://schemas.microsoft.com/office/drawing/2014/main" id="{203B0640-E656-FF45-B69C-B7E3BCD1543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880372">
            <a:off x="3533834" y="2587969"/>
            <a:ext cx="972661" cy="496057"/>
          </a:xfrm>
          <a:prstGeom prst="rect">
            <a:avLst/>
          </a:prstGeom>
        </p:spPr>
      </p:pic>
      <p:pic>
        <p:nvPicPr>
          <p:cNvPr id="49" name="Picture 25">
            <a:extLst>
              <a:ext uri="{FF2B5EF4-FFF2-40B4-BE49-F238E27FC236}">
                <a16:creationId xmlns:a16="http://schemas.microsoft.com/office/drawing/2014/main" id="{8C6BAD6D-6F7E-D24B-8EAD-1FE90E4D418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880372">
            <a:off x="7879494" y="2592077"/>
            <a:ext cx="906144" cy="462133"/>
          </a:xfrm>
          <a:prstGeom prst="rect">
            <a:avLst/>
          </a:prstGeom>
        </p:spPr>
      </p:pic>
      <p:pic>
        <p:nvPicPr>
          <p:cNvPr id="50" name="Picture 26">
            <a:extLst>
              <a:ext uri="{FF2B5EF4-FFF2-40B4-BE49-F238E27FC236}">
                <a16:creationId xmlns:a16="http://schemas.microsoft.com/office/drawing/2014/main" id="{B0A9EEF5-FA14-964A-961A-3C52E9A81C53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880372">
            <a:off x="4703058" y="4036003"/>
            <a:ext cx="929210" cy="473897"/>
          </a:xfrm>
          <a:prstGeom prst="rect">
            <a:avLst/>
          </a:prstGeom>
        </p:spPr>
      </p:pic>
      <p:pic>
        <p:nvPicPr>
          <p:cNvPr id="51" name="Picture 27">
            <a:extLst>
              <a:ext uri="{FF2B5EF4-FFF2-40B4-BE49-F238E27FC236}">
                <a16:creationId xmlns:a16="http://schemas.microsoft.com/office/drawing/2014/main" id="{B5BE7996-3718-AE43-87B3-8182DFBAACD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880372">
            <a:off x="3495004" y="4824194"/>
            <a:ext cx="872982" cy="445221"/>
          </a:xfrm>
          <a:prstGeom prst="rect">
            <a:avLst/>
          </a:prstGeom>
        </p:spPr>
      </p:pic>
      <p:pic>
        <p:nvPicPr>
          <p:cNvPr id="52" name="Picture 28">
            <a:extLst>
              <a:ext uri="{FF2B5EF4-FFF2-40B4-BE49-F238E27FC236}">
                <a16:creationId xmlns:a16="http://schemas.microsoft.com/office/drawing/2014/main" id="{B51A4606-26FC-FE44-90AC-E1AA2F92E59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880372">
            <a:off x="6663996" y="3578781"/>
            <a:ext cx="916128" cy="467225"/>
          </a:xfrm>
          <a:prstGeom prst="rect">
            <a:avLst/>
          </a:prstGeom>
        </p:spPr>
      </p:pic>
      <p:pic>
        <p:nvPicPr>
          <p:cNvPr id="53" name="Picture 29">
            <a:extLst>
              <a:ext uri="{FF2B5EF4-FFF2-40B4-BE49-F238E27FC236}">
                <a16:creationId xmlns:a16="http://schemas.microsoft.com/office/drawing/2014/main" id="{324F9E40-67F8-B34A-938B-210CB04C579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880372">
            <a:off x="8057246" y="5004638"/>
            <a:ext cx="936210" cy="477467"/>
          </a:xfrm>
          <a:prstGeom prst="rect">
            <a:avLst/>
          </a:prstGeom>
        </p:spPr>
      </p:pic>
      <p:pic>
        <p:nvPicPr>
          <p:cNvPr id="54" name="Picture 30">
            <a:extLst>
              <a:ext uri="{FF2B5EF4-FFF2-40B4-BE49-F238E27FC236}">
                <a16:creationId xmlns:a16="http://schemas.microsoft.com/office/drawing/2014/main" id="{3CEB79C3-52AF-684F-80C0-AFD8CC351B6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880372">
            <a:off x="5890573" y="5067928"/>
            <a:ext cx="880659" cy="4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9">
            <a:extLst>
              <a:ext uri="{FF2B5EF4-FFF2-40B4-BE49-F238E27FC236}">
                <a16:creationId xmlns:a16="http://schemas.microsoft.com/office/drawing/2014/main" id="{520BEA94-2080-444D-B319-1E34BC38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1"/>
            <a:ext cx="2736407" cy="6858561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4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the 13</a:t>
            </a:r>
            <a:r>
              <a:rPr lang="en-US" sz="2267" baseline="30000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publisher said 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7CA2C-5544-1A41-ADF1-865F92C82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422" y="2888109"/>
            <a:ext cx="5829300" cy="24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0">
            <a:extLst>
              <a:ext uri="{FF2B5EF4-FFF2-40B4-BE49-F238E27FC236}">
                <a16:creationId xmlns:a16="http://schemas.microsoft.com/office/drawing/2014/main" id="{7BA6C6E7-E6EC-084F-A5D0-68A4464D3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1" y="-6471"/>
            <a:ext cx="2736407" cy="6858000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Once upon a time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38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334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Paragraph1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5"/>
            <a:ext cx="7595349" cy="13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Harry Potter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books were published, and everyone loved them!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267" dirty="0">
              <a:solidFill>
                <a:srgbClr val="1214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Book1">
            <a:extLst>
              <a:ext uri="{FF2B5EF4-FFF2-40B4-BE49-F238E27FC236}">
                <a16:creationId xmlns:a16="http://schemas.microsoft.com/office/drawing/2014/main" id="{860FC6C4-12AB-174E-803A-081B9BFA6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60" y="3364290"/>
            <a:ext cx="1063964" cy="1605983"/>
          </a:xfrm>
          <a:prstGeom prst="rect">
            <a:avLst/>
          </a:prstGeom>
        </p:spPr>
      </p:pic>
      <p:pic>
        <p:nvPicPr>
          <p:cNvPr id="4" name="Book2">
            <a:extLst>
              <a:ext uri="{FF2B5EF4-FFF2-40B4-BE49-F238E27FC236}">
                <a16:creationId xmlns:a16="http://schemas.microsoft.com/office/drawing/2014/main" id="{4268418A-E1F4-CD4B-BF7A-B4F8DCE1E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128" y="3364290"/>
            <a:ext cx="1073266" cy="1613934"/>
          </a:xfrm>
          <a:prstGeom prst="rect">
            <a:avLst/>
          </a:prstGeom>
        </p:spPr>
      </p:pic>
      <p:pic>
        <p:nvPicPr>
          <p:cNvPr id="5" name="Book3">
            <a:extLst>
              <a:ext uri="{FF2B5EF4-FFF2-40B4-BE49-F238E27FC236}">
                <a16:creationId xmlns:a16="http://schemas.microsoft.com/office/drawing/2014/main" id="{1A289325-58A0-C64D-B1A3-15B521171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593" y="3366296"/>
            <a:ext cx="1051909" cy="1608956"/>
          </a:xfrm>
          <a:prstGeom prst="rect">
            <a:avLst/>
          </a:prstGeom>
        </p:spPr>
      </p:pic>
      <p:pic>
        <p:nvPicPr>
          <p:cNvPr id="6" name="Book4">
            <a:extLst>
              <a:ext uri="{FF2B5EF4-FFF2-40B4-BE49-F238E27FC236}">
                <a16:creationId xmlns:a16="http://schemas.microsoft.com/office/drawing/2014/main" id="{AB5B64E8-5CD6-D347-A7ED-CC588BBEC7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9011" y="3361317"/>
            <a:ext cx="1051909" cy="1608956"/>
          </a:xfrm>
          <a:prstGeom prst="rect">
            <a:avLst/>
          </a:prstGeom>
        </p:spPr>
      </p:pic>
      <p:pic>
        <p:nvPicPr>
          <p:cNvPr id="7" name="Book5">
            <a:extLst>
              <a:ext uri="{FF2B5EF4-FFF2-40B4-BE49-F238E27FC236}">
                <a16:creationId xmlns:a16="http://schemas.microsoft.com/office/drawing/2014/main" id="{7BF0EA06-B81C-DD45-9E9A-02147D6BEC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9358" y="3364290"/>
            <a:ext cx="1073569" cy="1616431"/>
          </a:xfrm>
          <a:prstGeom prst="rect">
            <a:avLst/>
          </a:prstGeom>
        </p:spPr>
      </p:pic>
      <p:pic>
        <p:nvPicPr>
          <p:cNvPr id="8" name="Book6">
            <a:extLst>
              <a:ext uri="{FF2B5EF4-FFF2-40B4-BE49-F238E27FC236}">
                <a16:creationId xmlns:a16="http://schemas.microsoft.com/office/drawing/2014/main" id="{DD5842D8-FDA3-6541-88B6-85C0DF894F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7642" y="3360556"/>
            <a:ext cx="1073265" cy="1620023"/>
          </a:xfrm>
          <a:prstGeom prst="rect">
            <a:avLst/>
          </a:prstGeom>
        </p:spPr>
      </p:pic>
      <p:pic>
        <p:nvPicPr>
          <p:cNvPr id="9" name="Book7">
            <a:extLst>
              <a:ext uri="{FF2B5EF4-FFF2-40B4-BE49-F238E27FC236}">
                <a16:creationId xmlns:a16="http://schemas.microsoft.com/office/drawing/2014/main" id="{6F1C565E-3DB3-D141-9754-F84AF7A34D8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6655" y="3360556"/>
            <a:ext cx="1066437" cy="16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9FEC0-C5EE-9245-9EBC-5591DAA36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1"/>
          <a:stretch/>
        </p:blipFill>
        <p:spPr>
          <a:xfrm>
            <a:off x="9469447" y="-47008"/>
            <a:ext cx="2735285" cy="6917947"/>
          </a:xfrm>
          <a:prstGeom prst="rect">
            <a:avLst/>
          </a:prstGeom>
        </p:spPr>
      </p:pic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AB670E95-1843-3F40-BA06-B346EE981DC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ONCE UPON A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52D9C-2586-7D46-8C4D-494C903D4D95}"/>
              </a:ext>
            </a:extLst>
          </p:cNvPr>
          <p:cNvSpPr txBox="1"/>
          <p:nvPr/>
        </p:nvSpPr>
        <p:spPr>
          <a:xfrm>
            <a:off x="348145" y="1925634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stories were so popular that they were made into films.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9881636E-DE10-FA4B-967F-DCBBB6AA11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56580" y="3317066"/>
            <a:ext cx="3870984" cy="22451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C47F98-B87C-EB46-9409-E8FF41D3F8FF}"/>
              </a:ext>
            </a:extLst>
          </p:cNvPr>
          <p:cNvSpPr txBox="1"/>
          <p:nvPr/>
        </p:nvSpPr>
        <p:spPr>
          <a:xfrm>
            <a:off x="348145" y="2579984"/>
            <a:ext cx="7701346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J.K Rowling 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now one of the most successful writers of all time.</a:t>
            </a:r>
          </a:p>
        </p:txBody>
      </p:sp>
    </p:spTree>
    <p:extLst>
      <p:ext uri="{BB962C8B-B14F-4D97-AF65-F5344CB8AC3E}">
        <p14:creationId xmlns:p14="http://schemas.microsoft.com/office/powerpoint/2010/main" val="26116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2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1290918" y="1452282"/>
            <a:ext cx="6652577" cy="2243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00206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DISCUSS: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DID J.K. ROWLING NEED TO KEEP GOING?</a:t>
            </a:r>
          </a:p>
        </p:txBody>
      </p:sp>
      <p:grpSp>
        <p:nvGrpSpPr>
          <p:cNvPr id="19" name="header">
            <a:extLst>
              <a:ext uri="{FF2B5EF4-FFF2-40B4-BE49-F238E27FC236}">
                <a16:creationId xmlns:a16="http://schemas.microsoft.com/office/drawing/2014/main" id="{CB27EA37-E8EF-D241-9832-4732D96F14B2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F0B5B7-F5C3-7B45-B7D6-33EDBFD4768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3F6C02C1-3DDA-3747-AB06-E685E7753916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2" name="Picture 21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3D651BF-08CF-954F-9313-0F51E9D38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60E99A-7526-B347-85E7-572E7BA2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4" name="ribbon">
            <a:extLst>
              <a:ext uri="{FF2B5EF4-FFF2-40B4-BE49-F238E27FC236}">
                <a16:creationId xmlns:a16="http://schemas.microsoft.com/office/drawing/2014/main" id="{EEE2BAA3-818B-0143-BA81-4813AE988036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C7693-3AD7-D446-8BB7-D5209756D857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4FF531-9013-434E-8108-7961756064A0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0FAF71-5674-7849-9ECC-6446C7242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4A35D1-DB4C-9F42-8C10-44C5CDCF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29" name="Picture 11">
            <a:extLst>
              <a:ext uri="{FF2B5EF4-FFF2-40B4-BE49-F238E27FC236}">
                <a16:creationId xmlns:a16="http://schemas.microsoft.com/office/drawing/2014/main" id="{DF98F8B3-6435-054F-BFB2-FB60527242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5539" y="-560"/>
            <a:ext cx="2776461" cy="68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2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1290918" y="1452282"/>
            <a:ext cx="6652577" cy="1495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DID J.K. ROWLING NEED TO KEEP GOING?</a:t>
            </a:r>
          </a:p>
        </p:txBody>
      </p:sp>
      <p:grpSp>
        <p:nvGrpSpPr>
          <p:cNvPr id="19" name="header">
            <a:extLst>
              <a:ext uri="{FF2B5EF4-FFF2-40B4-BE49-F238E27FC236}">
                <a16:creationId xmlns:a16="http://schemas.microsoft.com/office/drawing/2014/main" id="{CB27EA37-E8EF-D241-9832-4732D96F14B2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F0B5B7-F5C3-7B45-B7D6-33EDBFD4768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3F6C02C1-3DDA-3747-AB06-E685E7753916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2" name="Picture 21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3D651BF-08CF-954F-9313-0F51E9D38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60E99A-7526-B347-85E7-572E7BA2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4" name="ribbon">
            <a:extLst>
              <a:ext uri="{FF2B5EF4-FFF2-40B4-BE49-F238E27FC236}">
                <a16:creationId xmlns:a16="http://schemas.microsoft.com/office/drawing/2014/main" id="{EEE2BAA3-818B-0143-BA81-4813AE988036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C7693-3AD7-D446-8BB7-D5209756D857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4FF531-9013-434E-8108-7961756064A0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0FAF71-5674-7849-9ECC-6446C7242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4A35D1-DB4C-9F42-8C10-44C5CDCF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29" name="Picture 11">
            <a:extLst>
              <a:ext uri="{FF2B5EF4-FFF2-40B4-BE49-F238E27FC236}">
                <a16:creationId xmlns:a16="http://schemas.microsoft.com/office/drawing/2014/main" id="{DF98F8B3-6435-054F-BFB2-FB60527242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5539" y="-560"/>
            <a:ext cx="2776461" cy="6871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A077C-0017-504E-800C-37D352528366}"/>
              </a:ext>
            </a:extLst>
          </p:cNvPr>
          <p:cNvSpPr txBox="1"/>
          <p:nvPr/>
        </p:nvSpPr>
        <p:spPr>
          <a:xfrm>
            <a:off x="1546143" y="3035173"/>
            <a:ext cx="639735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Persistence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Mindset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CEED6-4616-784F-936B-98C77D06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Chocolate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 Vanilla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Ice Cream?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8D0F3A2-C903-854B-B922-FEC1310B2D30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22931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>
            <a:extLst>
              <a:ext uri="{FF2B5EF4-FFF2-40B4-BE49-F238E27FC236}">
                <a16:creationId xmlns:a16="http://schemas.microsoft.com/office/drawing/2014/main" id="{B42A3211-732B-7945-8CA1-2A475FC5B3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880121" flipH="1">
            <a:off x="2304153" y="1980912"/>
            <a:ext cx="5890775" cy="3741834"/>
          </a:xfrm>
          <a:prstGeom prst="rect">
            <a:avLst/>
          </a:prstGeom>
          <a:effectLst>
            <a:glow rad="101600">
              <a:schemeClr val="accent2">
                <a:satMod val="175000"/>
                <a:alpha val="30000"/>
              </a:schemeClr>
            </a:glow>
          </a:effectLst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346393" y="976778"/>
            <a:ext cx="8442007" cy="13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700" b="1" spc="-30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POSITIVE STATEMENTS WOULD J.K. ROWLING HAVE SAID TO HERSELF?</a:t>
            </a:r>
          </a:p>
        </p:txBody>
      </p:sp>
      <p:grpSp>
        <p:nvGrpSpPr>
          <p:cNvPr id="19" name="header">
            <a:extLst>
              <a:ext uri="{FF2B5EF4-FFF2-40B4-BE49-F238E27FC236}">
                <a16:creationId xmlns:a16="http://schemas.microsoft.com/office/drawing/2014/main" id="{CB27EA37-E8EF-D241-9832-4732D96F14B2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F0B5B7-F5C3-7B45-B7D6-33EDBFD4768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3F6C02C1-3DDA-3747-AB06-E685E7753916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2" name="Picture 21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3D651BF-08CF-954F-9313-0F51E9D38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60E99A-7526-B347-85E7-572E7BA2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4" name="ribbon">
            <a:extLst>
              <a:ext uri="{FF2B5EF4-FFF2-40B4-BE49-F238E27FC236}">
                <a16:creationId xmlns:a16="http://schemas.microsoft.com/office/drawing/2014/main" id="{EEE2BAA3-818B-0143-BA81-4813AE988036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C7693-3AD7-D446-8BB7-D5209756D857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4FF531-9013-434E-8108-7961756064A0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0FAF71-5674-7849-9ECC-6446C7242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4A35D1-DB4C-9F42-8C10-44C5CDCF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16" name="Picture 11">
            <a:extLst>
              <a:ext uri="{FF2B5EF4-FFF2-40B4-BE49-F238E27FC236}">
                <a16:creationId xmlns:a16="http://schemas.microsoft.com/office/drawing/2014/main" id="{4EA9D54C-3583-7449-8A2F-C270ACC7CB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1122" y="2631747"/>
            <a:ext cx="1775702" cy="33583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A9294CA-0C06-C549-ABE9-10E311FC6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0"/>
            <a:ext cx="2736407" cy="687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>
            <a:extLst>
              <a:ext uri="{FF2B5EF4-FFF2-40B4-BE49-F238E27FC236}">
                <a16:creationId xmlns:a16="http://schemas.microsoft.com/office/drawing/2014/main" id="{B42A3211-732B-7945-8CA1-2A475FC5B3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880121" flipH="1">
            <a:off x="2304153" y="1980912"/>
            <a:ext cx="5890775" cy="3741834"/>
          </a:xfrm>
          <a:prstGeom prst="rect">
            <a:avLst/>
          </a:prstGeom>
          <a:effectLst>
            <a:glow rad="101600">
              <a:schemeClr val="accent2">
                <a:satMod val="175000"/>
                <a:alpha val="30000"/>
              </a:schemeClr>
            </a:glow>
          </a:effectLst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346393" y="976778"/>
            <a:ext cx="8442007" cy="13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700" b="1" spc="-30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POSITIVE STATEMENTS WOULD J.K. ROWLING HAVE SAID TO HERSELF?</a:t>
            </a:r>
          </a:p>
        </p:txBody>
      </p:sp>
      <p:grpSp>
        <p:nvGrpSpPr>
          <p:cNvPr id="19" name="header">
            <a:extLst>
              <a:ext uri="{FF2B5EF4-FFF2-40B4-BE49-F238E27FC236}">
                <a16:creationId xmlns:a16="http://schemas.microsoft.com/office/drawing/2014/main" id="{CB27EA37-E8EF-D241-9832-4732D96F14B2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F0B5B7-F5C3-7B45-B7D6-33EDBFD4768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3F6C02C1-3DDA-3747-AB06-E685E7753916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2" name="Picture 21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3D651BF-08CF-954F-9313-0F51E9D38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60E99A-7526-B347-85E7-572E7BA2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4" name="ribbon">
            <a:extLst>
              <a:ext uri="{FF2B5EF4-FFF2-40B4-BE49-F238E27FC236}">
                <a16:creationId xmlns:a16="http://schemas.microsoft.com/office/drawing/2014/main" id="{EEE2BAA3-818B-0143-BA81-4813AE988036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C7693-3AD7-D446-8BB7-D5209756D857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4FF531-9013-434E-8108-7961756064A0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0FAF71-5674-7849-9ECC-6446C7242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4A35D1-DB4C-9F42-8C10-44C5CDCF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16" name="Picture 11">
            <a:extLst>
              <a:ext uri="{FF2B5EF4-FFF2-40B4-BE49-F238E27FC236}">
                <a16:creationId xmlns:a16="http://schemas.microsoft.com/office/drawing/2014/main" id="{4EA9D54C-3583-7449-8A2F-C270ACC7CB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1122" y="2631747"/>
            <a:ext cx="1775702" cy="33583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A9294CA-0C06-C549-ABE9-10E311FC6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0"/>
            <a:ext cx="2736407" cy="6871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C6C51-25A5-2649-B1F3-DE8B07D5BA21}"/>
              </a:ext>
            </a:extLst>
          </p:cNvPr>
          <p:cNvSpPr txBox="1"/>
          <p:nvPr/>
        </p:nvSpPr>
        <p:spPr>
          <a:xfrm>
            <a:off x="3370729" y="3035173"/>
            <a:ext cx="3514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do it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won’t give up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 keep trying</a:t>
            </a:r>
          </a:p>
        </p:txBody>
      </p:sp>
    </p:spTree>
    <p:extLst>
      <p:ext uri="{BB962C8B-B14F-4D97-AF65-F5344CB8AC3E}">
        <p14:creationId xmlns:p14="http://schemas.microsoft.com/office/powerpoint/2010/main" val="20092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0">
            <a:extLst>
              <a:ext uri="{FF2B5EF4-FFF2-40B4-BE49-F238E27FC236}">
                <a16:creationId xmlns:a16="http://schemas.microsoft.com/office/drawing/2014/main" id="{D32DFD42-16BC-4548-9383-2FF30225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880121" flipH="1">
            <a:off x="2304153" y="1980912"/>
            <a:ext cx="5890775" cy="3741834"/>
          </a:xfrm>
          <a:prstGeom prst="rect">
            <a:avLst/>
          </a:prstGeom>
          <a:effectLst>
            <a:glow rad="101600">
              <a:schemeClr val="accent2">
                <a:satMod val="175000"/>
                <a:alpha val="30000"/>
              </a:schemeClr>
            </a:glow>
          </a:effectLst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346393" y="976778"/>
            <a:ext cx="8442007" cy="13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7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WOULD SOMEONE WITHOUT RESILIENCE SAY TO THEMSELVES?</a:t>
            </a:r>
          </a:p>
        </p:txBody>
      </p:sp>
      <p:grpSp>
        <p:nvGrpSpPr>
          <p:cNvPr id="19" name="header">
            <a:extLst>
              <a:ext uri="{FF2B5EF4-FFF2-40B4-BE49-F238E27FC236}">
                <a16:creationId xmlns:a16="http://schemas.microsoft.com/office/drawing/2014/main" id="{CB27EA37-E8EF-D241-9832-4732D96F14B2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F0B5B7-F5C3-7B45-B7D6-33EDBFD4768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3F6C02C1-3DDA-3747-AB06-E685E7753916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2" name="Picture 21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3D651BF-08CF-954F-9313-0F51E9D38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60E99A-7526-B347-85E7-572E7BA2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4" name="ribbon">
            <a:extLst>
              <a:ext uri="{FF2B5EF4-FFF2-40B4-BE49-F238E27FC236}">
                <a16:creationId xmlns:a16="http://schemas.microsoft.com/office/drawing/2014/main" id="{EEE2BAA3-818B-0143-BA81-4813AE988036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C7693-3AD7-D446-8BB7-D5209756D857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4FF531-9013-434E-8108-7961756064A0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0FAF71-5674-7849-9ECC-6446C7242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4A35D1-DB4C-9F42-8C10-44C5CDCF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CFFAF8A-DDB0-A44A-9E38-6A066D58B334}"/>
              </a:ext>
            </a:extLst>
          </p:cNvPr>
          <p:cNvSpPr txBox="1"/>
          <p:nvPr/>
        </p:nvSpPr>
        <p:spPr>
          <a:xfrm>
            <a:off x="2923413" y="3113100"/>
            <a:ext cx="425324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endParaRPr lang="en-US" sz="2267" b="1" dirty="0">
              <a:solidFill>
                <a:srgbClr val="12143E"/>
              </a:solidFill>
              <a:latin typeface="Avenir Next Condensed" panose="020B0506020202020204" pitchFamily="34" charset="0"/>
            </a:endParaRPr>
          </a:p>
        </p:txBody>
      </p:sp>
      <p:pic>
        <p:nvPicPr>
          <p:cNvPr id="29" name="Picture 11">
            <a:extLst>
              <a:ext uri="{FF2B5EF4-FFF2-40B4-BE49-F238E27FC236}">
                <a16:creationId xmlns:a16="http://schemas.microsoft.com/office/drawing/2014/main" id="{8DA98654-1649-014D-AB19-2BC6359B58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79212" y="1702805"/>
            <a:ext cx="3886464" cy="38864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368DD9-71A8-784F-9450-A897B1C462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833" y="-6471"/>
            <a:ext cx="2756053" cy="68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0">
            <a:extLst>
              <a:ext uri="{FF2B5EF4-FFF2-40B4-BE49-F238E27FC236}">
                <a16:creationId xmlns:a16="http://schemas.microsoft.com/office/drawing/2014/main" id="{D32DFD42-16BC-4548-9383-2FF30225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880121" flipH="1">
            <a:off x="2304153" y="1980912"/>
            <a:ext cx="5890775" cy="3741834"/>
          </a:xfrm>
          <a:prstGeom prst="rect">
            <a:avLst/>
          </a:prstGeom>
          <a:effectLst>
            <a:glow rad="101600">
              <a:schemeClr val="accent2">
                <a:satMod val="175000"/>
                <a:alpha val="30000"/>
              </a:schemeClr>
            </a:glow>
          </a:effectLst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337AA502-0D97-BE4A-85F2-B3E9907A97AC}"/>
              </a:ext>
            </a:extLst>
          </p:cNvPr>
          <p:cNvSpPr txBox="1"/>
          <p:nvPr/>
        </p:nvSpPr>
        <p:spPr>
          <a:xfrm>
            <a:off x="346393" y="976778"/>
            <a:ext cx="8442007" cy="13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7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WHAT WOULD SOMEONE WITHOUT RESILIENCE SAY TO THEMSELVES?</a:t>
            </a:r>
          </a:p>
        </p:txBody>
      </p:sp>
      <p:grpSp>
        <p:nvGrpSpPr>
          <p:cNvPr id="19" name="header">
            <a:extLst>
              <a:ext uri="{FF2B5EF4-FFF2-40B4-BE49-F238E27FC236}">
                <a16:creationId xmlns:a16="http://schemas.microsoft.com/office/drawing/2014/main" id="{CB27EA37-E8EF-D241-9832-4732D96F14B2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F0B5B7-F5C3-7B45-B7D6-33EDBFD4768D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3F6C02C1-3DDA-3747-AB06-E685E7753916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2" name="Picture 21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D3D651BF-08CF-954F-9313-0F51E9D38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60E99A-7526-B347-85E7-572E7BA2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4" name="ribbon">
            <a:extLst>
              <a:ext uri="{FF2B5EF4-FFF2-40B4-BE49-F238E27FC236}">
                <a16:creationId xmlns:a16="http://schemas.microsoft.com/office/drawing/2014/main" id="{EEE2BAA3-818B-0143-BA81-4813AE988036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C7693-3AD7-D446-8BB7-D5209756D857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4FF531-9013-434E-8108-7961756064A0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0FAF71-5674-7849-9ECC-6446C72424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4A35D1-DB4C-9F42-8C10-44C5CDCF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CFFAF8A-DDB0-A44A-9E38-6A066D58B334}"/>
              </a:ext>
            </a:extLst>
          </p:cNvPr>
          <p:cNvSpPr txBox="1"/>
          <p:nvPr/>
        </p:nvSpPr>
        <p:spPr>
          <a:xfrm>
            <a:off x="2923413" y="3113100"/>
            <a:ext cx="4253242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endParaRPr lang="en-US" sz="2267" b="1" dirty="0">
              <a:solidFill>
                <a:srgbClr val="12143E"/>
              </a:solidFill>
              <a:latin typeface="Avenir Next Condensed" panose="020B0506020202020204" pitchFamily="34" charset="0"/>
            </a:endParaRPr>
          </a:p>
        </p:txBody>
      </p:sp>
      <p:pic>
        <p:nvPicPr>
          <p:cNvPr id="29" name="Picture 11">
            <a:extLst>
              <a:ext uri="{FF2B5EF4-FFF2-40B4-BE49-F238E27FC236}">
                <a16:creationId xmlns:a16="http://schemas.microsoft.com/office/drawing/2014/main" id="{8DA98654-1649-014D-AB19-2BC6359B58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779212" y="1702805"/>
            <a:ext cx="3886464" cy="38864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368DD9-71A8-784F-9450-A897B1C462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833" y="-6471"/>
            <a:ext cx="2756053" cy="6877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8D5DA-FDD8-D843-8741-BBB1B29FEDE4}"/>
              </a:ext>
            </a:extLst>
          </p:cNvPr>
          <p:cNvSpPr txBox="1"/>
          <p:nvPr/>
        </p:nvSpPr>
        <p:spPr>
          <a:xfrm>
            <a:off x="3115491" y="3113100"/>
            <a:ext cx="3661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give up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hopeless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too hard</a:t>
            </a:r>
          </a:p>
        </p:txBody>
      </p:sp>
    </p:spTree>
    <p:extLst>
      <p:ext uri="{BB962C8B-B14F-4D97-AF65-F5344CB8AC3E}">
        <p14:creationId xmlns:p14="http://schemas.microsoft.com/office/powerpoint/2010/main" val="37944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irl">
            <a:extLst>
              <a:ext uri="{FF2B5EF4-FFF2-40B4-BE49-F238E27FC236}">
                <a16:creationId xmlns:a16="http://schemas.microsoft.com/office/drawing/2014/main" id="{E8F35DEA-79D3-2E4F-BE96-601EA7591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0"/>
            <a:ext cx="2736408" cy="6852089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0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J.K. ROWLING HAD RESILIENCE!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we have problems, or things don't go our way, we can choose to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pic>
        <p:nvPicPr>
          <p:cNvPr id="29" name="Egg">
            <a:extLst>
              <a:ext uri="{FF2B5EF4-FFF2-40B4-BE49-F238E27FC236}">
                <a16:creationId xmlns:a16="http://schemas.microsoft.com/office/drawing/2014/main" id="{A7058804-A38F-5647-9E4E-94D91642DD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27278" y="3734358"/>
            <a:ext cx="2945072" cy="1899571"/>
          </a:xfrm>
          <a:prstGeom prst="rect">
            <a:avLst/>
          </a:prstGeom>
        </p:spPr>
      </p:pic>
      <p:pic>
        <p:nvPicPr>
          <p:cNvPr id="4" name="Ball path">
            <a:extLst>
              <a:ext uri="{FF2B5EF4-FFF2-40B4-BE49-F238E27FC236}">
                <a16:creationId xmlns:a16="http://schemas.microsoft.com/office/drawing/2014/main" id="{6AAC8ABB-0DC2-A84A-8B08-A17518F9E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1" y="3135544"/>
            <a:ext cx="2285999" cy="2373585"/>
          </a:xfrm>
          <a:prstGeom prst="rect">
            <a:avLst/>
          </a:prstGeom>
        </p:spPr>
      </p:pic>
      <p:pic>
        <p:nvPicPr>
          <p:cNvPr id="5" name="Ball">
            <a:extLst>
              <a:ext uri="{FF2B5EF4-FFF2-40B4-BE49-F238E27FC236}">
                <a16:creationId xmlns:a16="http://schemas.microsoft.com/office/drawing/2014/main" id="{8C819306-7590-E440-824C-EF8ED9659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314" y="4449876"/>
            <a:ext cx="1034973" cy="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556E-17 2.22222E-6 C 0.02031 0.01366 0.02513 0.01227 0.04349 0.07616 C 0.04557 0.01504 0.0418 0.01065 0.04961 -0.03218 C 0.06198 -0.08218 0.06901 -0.10185 0.09427 -0.12153 C 0.11953 -0.14144 0.12539 -0.14236 0.15534 -0.15185 " pathEditMode="relative" rAng="0" ptsTypes="AAAAA">
                                          <p:cBhvr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-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77556E-17 2.22222E-6 C 0.02031 0.01366 0.02513 0.01227 0.04349 0.07616 C 0.04557 0.01504 0.0418 0.01065 0.04961 -0.03218 C 0.06198 -0.08218 0.06901 -0.10185 0.09427 -0.12153 C 0.11953 -0.14144 0.12539 -0.14236 0.15534 -0.15185 " pathEditMode="relative" rAng="0" ptsTypes="AAAAA">
                                          <p:cBhvr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-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1">
            <a:extLst>
              <a:ext uri="{FF2B5EF4-FFF2-40B4-BE49-F238E27FC236}">
                <a16:creationId xmlns:a16="http://schemas.microsoft.com/office/drawing/2014/main" id="{FD743861-3274-7D46-BBB2-2A840F42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6"/>
          <a:stretch/>
        </p:blipFill>
        <p:spPr>
          <a:xfrm>
            <a:off x="9471452" y="-560"/>
            <a:ext cx="2720548" cy="6871501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122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BOUNCING BACK 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not letting a problem get you down and upset for a long time - it means bouncing back to your awesome self!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B34CC10C-9C8D-354C-83CD-5F8374F120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86881" y="3429000"/>
            <a:ext cx="2018238" cy="2018238"/>
          </a:xfrm>
          <a:prstGeom prst="rect">
            <a:avLst/>
          </a:prstGeom>
        </p:spPr>
      </p:pic>
      <p:pic>
        <p:nvPicPr>
          <p:cNvPr id="30" name="Ball path">
            <a:extLst>
              <a:ext uri="{FF2B5EF4-FFF2-40B4-BE49-F238E27FC236}">
                <a16:creationId xmlns:a16="http://schemas.microsoft.com/office/drawing/2014/main" id="{1B63E1F9-BA06-E84E-BDC8-C2A08B9E9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1" y="3135544"/>
            <a:ext cx="2285999" cy="2373585"/>
          </a:xfrm>
          <a:prstGeom prst="rect">
            <a:avLst/>
          </a:prstGeom>
        </p:spPr>
      </p:pic>
      <p:pic>
        <p:nvPicPr>
          <p:cNvPr id="31" name="Ball">
            <a:extLst>
              <a:ext uri="{FF2B5EF4-FFF2-40B4-BE49-F238E27FC236}">
                <a16:creationId xmlns:a16="http://schemas.microsoft.com/office/drawing/2014/main" id="{64940E8B-BF1D-7B43-8EBA-1816B3504B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314" y="4449876"/>
            <a:ext cx="1034973" cy="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556E-17 2.22222E-6 C 0.02031 0.01366 0.02513 0.01227 0.04349 0.07616 C 0.04557 0.01504 0.0418 0.01065 0.04961 -0.03218 C 0.06198 -0.08218 0.06901 -0.10185 0.09427 -0.12153 C 0.11953 -0.14144 0.12539 -0.14236 0.15534 -0.15185 " pathEditMode="relative" rAng="0" ptsTypes="AAAAA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2987B0-61B8-6544-97B5-977086592C28}"/>
              </a:ext>
            </a:extLst>
          </p:cNvPr>
          <p:cNvSpPr/>
          <p:nvPr/>
        </p:nvSpPr>
        <p:spPr>
          <a:xfrm>
            <a:off x="9455592" y="-560"/>
            <a:ext cx="2736408" cy="68585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1">
            <a:extLst>
              <a:ext uri="{FF2B5EF4-FFF2-40B4-BE49-F238E27FC236}">
                <a16:creationId xmlns:a16="http://schemas.microsoft.com/office/drawing/2014/main" id="{93756C1D-DC8C-FB4F-BCF3-56284B74D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6228" y="163726"/>
            <a:ext cx="2716729" cy="6706847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Going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getting stuck in your problem and your feelings.</a:t>
            </a: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5A980577-137E-EF41-8619-944AA52E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5041152" y="3149600"/>
            <a:ext cx="2326564" cy="2326564"/>
          </a:xfrm>
          <a:prstGeom prst="rect">
            <a:avLst/>
          </a:prstGeom>
        </p:spPr>
      </p:pic>
      <p:pic>
        <p:nvPicPr>
          <p:cNvPr id="32" name="Egg">
            <a:extLst>
              <a:ext uri="{FF2B5EF4-FFF2-40B4-BE49-F238E27FC236}">
                <a16:creationId xmlns:a16="http://schemas.microsoft.com/office/drawing/2014/main" id="{9D33DBD9-F829-BF49-A78C-912DE244E1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6801" y="3435471"/>
            <a:ext cx="2945072" cy="18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header">
            <a:extLst>
              <a:ext uri="{FF2B5EF4-FFF2-40B4-BE49-F238E27FC236}">
                <a16:creationId xmlns:a16="http://schemas.microsoft.com/office/drawing/2014/main" id="{784FF648-AE93-7D4F-823F-5F3B17C48A35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C38448-6741-4B41-BC2A-FADC484A30FE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07A36847-5EB4-2A4E-A46D-4A6FEB73CD7A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9" name="Picture 28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A21D2B50-6D57-6E49-8A5D-97B1955BA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F58353-1C10-2149-8139-31EAB962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1" name="ribbon">
            <a:extLst>
              <a:ext uri="{FF2B5EF4-FFF2-40B4-BE49-F238E27FC236}">
                <a16:creationId xmlns:a16="http://schemas.microsoft.com/office/drawing/2014/main" id="{05BA5C2E-3564-7B40-9E7C-8B05F8FBA92E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7EC8CA-C021-3F44-954B-94E26AD277CF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20DD332-3D02-A944-9802-E3D6D0B3C4BD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D08EEA-87CF-A24E-8245-893ED0C1A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E408FDA-1DA4-B041-8006-A7B8227F2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16" name="Bounce">
            <a:extLst>
              <a:ext uri="{FF2B5EF4-FFF2-40B4-BE49-F238E27FC236}">
                <a16:creationId xmlns:a16="http://schemas.microsoft.com/office/drawing/2014/main" id="{1B7F6845-0A18-9D4F-84F9-67E7AB40AFFD}"/>
              </a:ext>
            </a:extLst>
          </p:cNvPr>
          <p:cNvSpPr txBox="1"/>
          <p:nvPr/>
        </p:nvSpPr>
        <p:spPr>
          <a:xfrm>
            <a:off x="3362164" y="990600"/>
            <a:ext cx="34958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0" b="1" spc="-30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</a:t>
            </a:r>
          </a:p>
        </p:txBody>
      </p:sp>
      <p:sp>
        <p:nvSpPr>
          <p:cNvPr id="17" name="Game">
            <a:extLst>
              <a:ext uri="{FF2B5EF4-FFF2-40B4-BE49-F238E27FC236}">
                <a16:creationId xmlns:a16="http://schemas.microsoft.com/office/drawing/2014/main" id="{6D427DDD-959C-C440-B771-664335516E84}"/>
              </a:ext>
            </a:extLst>
          </p:cNvPr>
          <p:cNvSpPr txBox="1"/>
          <p:nvPr/>
        </p:nvSpPr>
        <p:spPr>
          <a:xfrm>
            <a:off x="397019" y="1289507"/>
            <a:ext cx="2858035" cy="928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80"/>
              </a:lnSpc>
            </a:pPr>
            <a:r>
              <a:rPr lang="en-US" sz="8000" b="1" spc="-15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</a:t>
            </a:r>
          </a:p>
        </p:txBody>
      </p:sp>
      <p:sp>
        <p:nvSpPr>
          <p:cNvPr id="20" name="SPLAT">
            <a:extLst>
              <a:ext uri="{FF2B5EF4-FFF2-40B4-BE49-F238E27FC236}">
                <a16:creationId xmlns:a16="http://schemas.microsoft.com/office/drawing/2014/main" id="{5A2CB913-9974-9D4D-B54B-7FAF71D1ABDA}"/>
              </a:ext>
            </a:extLst>
          </p:cNvPr>
          <p:cNvSpPr txBox="1"/>
          <p:nvPr/>
        </p:nvSpPr>
        <p:spPr>
          <a:xfrm>
            <a:off x="3375468" y="3765976"/>
            <a:ext cx="272053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SPLAT</a:t>
            </a:r>
          </a:p>
        </p:txBody>
      </p:sp>
      <p:sp>
        <p:nvSpPr>
          <p:cNvPr id="21" name="OR">
            <a:extLst>
              <a:ext uri="{FF2B5EF4-FFF2-40B4-BE49-F238E27FC236}">
                <a16:creationId xmlns:a16="http://schemas.microsoft.com/office/drawing/2014/main" id="{80AC4BA3-794F-EB42-817A-0893EFB3BE83}"/>
              </a:ext>
            </a:extLst>
          </p:cNvPr>
          <p:cNvSpPr txBox="1"/>
          <p:nvPr/>
        </p:nvSpPr>
        <p:spPr>
          <a:xfrm>
            <a:off x="3384991" y="2612766"/>
            <a:ext cx="2609505" cy="82086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5334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56EFE-E454-F647-848D-E75217C719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66" b="-188"/>
          <a:stretch/>
        </p:blipFill>
        <p:spPr>
          <a:xfrm>
            <a:off x="9382644" y="-6471"/>
            <a:ext cx="2809357" cy="6870941"/>
          </a:xfrm>
          <a:prstGeom prst="rect">
            <a:avLst/>
          </a:prstGeom>
        </p:spPr>
      </p:pic>
      <p:pic>
        <p:nvPicPr>
          <p:cNvPr id="23" name="Ball path">
            <a:extLst>
              <a:ext uri="{FF2B5EF4-FFF2-40B4-BE49-F238E27FC236}">
                <a16:creationId xmlns:a16="http://schemas.microsoft.com/office/drawing/2014/main" id="{46FE03CB-DA89-A246-B1FC-EBD78874F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767" y="1239718"/>
            <a:ext cx="2285999" cy="2373585"/>
          </a:xfrm>
          <a:prstGeom prst="rect">
            <a:avLst/>
          </a:prstGeom>
        </p:spPr>
      </p:pic>
      <p:pic>
        <p:nvPicPr>
          <p:cNvPr id="3" name="Egg">
            <a:extLst>
              <a:ext uri="{FF2B5EF4-FFF2-40B4-BE49-F238E27FC236}">
                <a16:creationId xmlns:a16="http://schemas.microsoft.com/office/drawing/2014/main" id="{48DE7C62-3F51-7C49-A2FF-DED1C0128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200" y="3656974"/>
            <a:ext cx="2219969" cy="1432809"/>
          </a:xfrm>
          <a:prstGeom prst="rect">
            <a:avLst/>
          </a:prstGeom>
        </p:spPr>
      </p:pic>
      <p:pic>
        <p:nvPicPr>
          <p:cNvPr id="24" name="Ball">
            <a:extLst>
              <a:ext uri="{FF2B5EF4-FFF2-40B4-BE49-F238E27FC236}">
                <a16:creationId xmlns:a16="http://schemas.microsoft.com/office/drawing/2014/main" id="{0A6AC5BC-97A3-934A-8569-051F47C95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280" y="2554050"/>
            <a:ext cx="1034973" cy="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7037E-7 C 0.02032 0.01366 0.02513 0.01227 0.04349 0.07616 C 0.04558 0.01505 0.0418 0.01065 0.04961 -0.03218 C 0.06198 -0.08218 0.06902 -0.10185 0.09428 -0.12153 C 0.11954 -0.14143 0.1254 -0.14236 0.15534 -0.15185 " pathEditMode="relative" rAng="0" ptsTypes="AAAAA">
                                          <p:cBhvr>
                                            <p:cTn id="1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-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9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7037E-7 C 0.02032 0.01366 0.02513 0.01227 0.04349 0.07616 C 0.04558 0.01505 0.0418 0.01065 0.04961 -0.03218 C 0.06198 -0.08218 0.06902 -0.10185 0.09428 -0.12153 C 0.11954 -0.14143 0.1254 -0.14236 0.15534 -0.15185 " pathEditMode="relative" rAng="0" ptsTypes="AAAAA">
                                          <p:cBhvr>
                                            <p:cTn id="1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-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9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0" grpId="0"/>
          <p:bldP spid="21" grpId="0"/>
        </p:bld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1">
            <a:extLst>
              <a:ext uri="{FF2B5EF4-FFF2-40B4-BE49-F238E27FC236}">
                <a16:creationId xmlns:a16="http://schemas.microsoft.com/office/drawing/2014/main" id="{871C1571-427A-ED43-89DF-F2BEB1CE9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8"/>
          <a:stretch/>
        </p:blipFill>
        <p:spPr>
          <a:xfrm>
            <a:off x="9455591" y="-560"/>
            <a:ext cx="2736409" cy="6871500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122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Wendy was building a sandcastle at the beach. It was amazing!  Suddenly, a wave came out of nowhere and washed it away. 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EDE2F709-2AD4-F447-BADF-647940C72E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04352" y="3016226"/>
            <a:ext cx="2931648" cy="2931648"/>
          </a:xfrm>
          <a:prstGeom prst="rect">
            <a:avLst/>
          </a:prstGeom>
        </p:spPr>
      </p:pic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331970" y="5169056"/>
            <a:ext cx="4830744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Wendy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53E279-9BD8-F842-9FDA-184F3BB70FD7}"/>
              </a:ext>
            </a:extLst>
          </p:cNvPr>
          <p:cNvSpPr txBox="1"/>
          <p:nvPr/>
        </p:nvSpPr>
        <p:spPr>
          <a:xfrm>
            <a:off x="331970" y="3355466"/>
            <a:ext cx="5278393" cy="160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Wendy was mad!  She started yelling and said that her whole day was ruined.  She didn't talk to anyone for the rest of the day.</a:t>
            </a:r>
          </a:p>
        </p:txBody>
      </p:sp>
    </p:spTree>
    <p:extLst>
      <p:ext uri="{BB962C8B-B14F-4D97-AF65-F5344CB8AC3E}">
        <p14:creationId xmlns:p14="http://schemas.microsoft.com/office/powerpoint/2010/main" val="5653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1">
            <a:extLst>
              <a:ext uri="{FF2B5EF4-FFF2-40B4-BE49-F238E27FC236}">
                <a16:creationId xmlns:a16="http://schemas.microsoft.com/office/drawing/2014/main" id="{C09F6F92-0A5D-9A43-9801-2D6CF23A0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1"/>
            <a:ext cx="2736408" cy="6858561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265192" y="1741713"/>
            <a:ext cx="8370807" cy="8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0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SPLAT!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32" name="Egg">
            <a:extLst>
              <a:ext uri="{FF2B5EF4-FFF2-40B4-BE49-F238E27FC236}">
                <a16:creationId xmlns:a16="http://schemas.microsoft.com/office/drawing/2014/main" id="{9D33DBD9-F829-BF49-A78C-912DE244E1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06560" y="3035173"/>
            <a:ext cx="3905340" cy="25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D45BCE1-D002-EF4D-8D62-287BF538D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Cats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Dogs?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FDAF9340-6223-9D43-ABA7-E5F9B0C39AE1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10886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13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Nicole fell over at lunchtime and hurt her knee.  It hurt!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told a teacher about it who gave her a band-aid. Nicole told herself that she would be ok.</a:t>
            </a:r>
          </a:p>
        </p:txBody>
      </p:sp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1660703" y="4200993"/>
            <a:ext cx="4830744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Nicole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3A417F6E-5C86-8A48-A426-543BFB4AA2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1" y="-561"/>
            <a:ext cx="2736409" cy="685856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A7B7ECDE-A1EE-5647-BFBC-F512AE228D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01173" y="3333783"/>
            <a:ext cx="2585573" cy="25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>
            <a:extLst>
              <a:ext uri="{FF2B5EF4-FFF2-40B4-BE49-F238E27FC236}">
                <a16:creationId xmlns:a16="http://schemas.microsoft.com/office/drawing/2014/main" id="{9E9A9D4C-31E2-1F42-8E39-F4952A8C7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1" y="-560"/>
            <a:ext cx="2745270" cy="6865030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265192" y="1741713"/>
            <a:ext cx="8370807" cy="8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0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15" name="Ball path">
            <a:extLst>
              <a:ext uri="{FF2B5EF4-FFF2-40B4-BE49-F238E27FC236}">
                <a16:creationId xmlns:a16="http://schemas.microsoft.com/office/drawing/2014/main" id="{6B5CB5B2-C4CC-D74B-B38B-4E155B70A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777" y="3160944"/>
            <a:ext cx="2285999" cy="2373585"/>
          </a:xfrm>
          <a:prstGeom prst="rect">
            <a:avLst/>
          </a:prstGeom>
        </p:spPr>
      </p:pic>
      <p:pic>
        <p:nvPicPr>
          <p:cNvPr id="16" name="Ball">
            <a:extLst>
              <a:ext uri="{FF2B5EF4-FFF2-40B4-BE49-F238E27FC236}">
                <a16:creationId xmlns:a16="http://schemas.microsoft.com/office/drawing/2014/main" id="{D0DC5D0F-E81C-084F-B349-48F9A1DDE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290" y="4475276"/>
            <a:ext cx="1034973" cy="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2.96296E-6 C 0.02031 0.01366 0.02513 0.01227 0.04349 0.07616 C 0.04557 0.01505 0.04179 0.01065 0.04961 -0.03217 C 0.06198 -0.08217 0.06901 -0.10185 0.09427 -0.12152 C 0.11953 -0.14143 0.12539 -0.14236 0.15534 -0.15185 " pathEditMode="relative" rAng="0" ptsTypes="AAAAA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13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boy in Grace's class poked his tongue out at her in a mean way.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Grace took some deep breaths and got on with her work. </a:t>
            </a:r>
          </a:p>
        </p:txBody>
      </p:sp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2943612" y="4192261"/>
            <a:ext cx="4830744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Grace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29" name="Picture 12">
            <a:extLst>
              <a:ext uri="{FF2B5EF4-FFF2-40B4-BE49-F238E27FC236}">
                <a16:creationId xmlns:a16="http://schemas.microsoft.com/office/drawing/2014/main" id="{BF6DB0D0-D7E7-544D-A496-6AA59E9E02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4512" y="3509354"/>
            <a:ext cx="1692919" cy="2276193"/>
          </a:xfrm>
          <a:prstGeom prst="rect">
            <a:avLst/>
          </a:prstGeom>
        </p:spPr>
      </p:pic>
      <p:pic>
        <p:nvPicPr>
          <p:cNvPr id="33" name="Picture 11">
            <a:extLst>
              <a:ext uri="{FF2B5EF4-FFF2-40B4-BE49-F238E27FC236}">
                <a16:creationId xmlns:a16="http://schemas.microsoft.com/office/drawing/2014/main" id="{FC5E07C6-2CDC-9246-AD99-1609C231F0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1"/>
            <a:ext cx="2736407" cy="68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>
            <a:extLst>
              <a:ext uri="{FF2B5EF4-FFF2-40B4-BE49-F238E27FC236}">
                <a16:creationId xmlns:a16="http://schemas.microsoft.com/office/drawing/2014/main" id="{9E6CC457-2DA2-0D4D-995A-9FA631B20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0"/>
            <a:ext cx="2745269" cy="6887395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265192" y="1741713"/>
            <a:ext cx="8370807" cy="8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0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15" name="Ball path">
            <a:extLst>
              <a:ext uri="{FF2B5EF4-FFF2-40B4-BE49-F238E27FC236}">
                <a16:creationId xmlns:a16="http://schemas.microsoft.com/office/drawing/2014/main" id="{6B5CB5B2-C4CC-D74B-B38B-4E155B70A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777" y="3160944"/>
            <a:ext cx="2285999" cy="2373585"/>
          </a:xfrm>
          <a:prstGeom prst="rect">
            <a:avLst/>
          </a:prstGeom>
        </p:spPr>
      </p:pic>
      <p:pic>
        <p:nvPicPr>
          <p:cNvPr id="16" name="Ball">
            <a:extLst>
              <a:ext uri="{FF2B5EF4-FFF2-40B4-BE49-F238E27FC236}">
                <a16:creationId xmlns:a16="http://schemas.microsoft.com/office/drawing/2014/main" id="{D0DC5D0F-E81C-084F-B349-48F9A1DDE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290" y="4475276"/>
            <a:ext cx="1034973" cy="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2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2.96296E-6 C 0.02031 0.01366 0.02513 0.01227 0.04349 0.07616 C 0.04557 0.01505 0.04179 0.01065 0.04961 -0.03217 C 0.06198 -0.08217 0.06901 -0.10185 0.09427 -0.12152 C 0.11953 -0.14143 0.12539 -0.14236 0.15534 -0.15185 " pathEditMode="relative" rAng="0" ptsTypes="AAAAA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176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teacher gave the class a really tricky Spelling test. Madison found it hard and said: “I'll never be able to do this”.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put her head down and gave up. </a:t>
            </a:r>
          </a:p>
        </p:txBody>
      </p:sp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346393" y="3760559"/>
            <a:ext cx="4830744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Madison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1B1E7BAD-BC1D-0241-A8E2-586D69E00A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5"/>
          <a:stretch/>
        </p:blipFill>
        <p:spPr>
          <a:xfrm>
            <a:off x="9455591" y="-560"/>
            <a:ext cx="2736409" cy="6871501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26534DE3-F5C6-2B4B-9EA4-305751301E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37575" y="3097526"/>
            <a:ext cx="2549428" cy="26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5CCE6742-4532-B54D-8BFF-86744F3DB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"/>
          <a:stretch/>
        </p:blipFill>
        <p:spPr>
          <a:xfrm>
            <a:off x="9455592" y="-560"/>
            <a:ext cx="2736407" cy="6852089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265192" y="1741713"/>
            <a:ext cx="8370807" cy="8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0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SPLAT!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32" name="Egg">
            <a:extLst>
              <a:ext uri="{FF2B5EF4-FFF2-40B4-BE49-F238E27FC236}">
                <a16:creationId xmlns:a16="http://schemas.microsoft.com/office/drawing/2014/main" id="{9D33DBD9-F829-BF49-A78C-912DE244E1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06560" y="3035173"/>
            <a:ext cx="3905340" cy="25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>
            <a:extLst>
              <a:ext uri="{FF2B5EF4-FFF2-40B4-BE49-F238E27FC236}">
                <a16:creationId xmlns:a16="http://schemas.microsoft.com/office/drawing/2014/main" id="{3161B6BA-4E6A-8243-ACE0-B81F55625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2"/>
          <a:stretch/>
        </p:blipFill>
        <p:spPr>
          <a:xfrm>
            <a:off x="9455592" y="-559"/>
            <a:ext cx="2736408" cy="6871500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Amelia was performing in the school play.  She forgot one of her lines.</a:t>
            </a:r>
          </a:p>
        </p:txBody>
      </p:sp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2557463" y="4209384"/>
            <a:ext cx="4438952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Amelia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49F1AA2F-9F35-C74E-BB1C-6DA058EDFB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8899" y="2933431"/>
            <a:ext cx="2975501" cy="29755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C6EECC-6AC6-3646-8204-010BB41463AE}"/>
              </a:ext>
            </a:extLst>
          </p:cNvPr>
          <p:cNvSpPr txBox="1"/>
          <p:nvPr/>
        </p:nvSpPr>
        <p:spPr>
          <a:xfrm>
            <a:off x="2557463" y="2771052"/>
            <a:ext cx="6078537" cy="1222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Afterwards, she talked to her mum about it and reminded herself that she did her best and that it wasn't a big deal.</a:t>
            </a:r>
          </a:p>
        </p:txBody>
      </p:sp>
    </p:spTree>
    <p:extLst>
      <p:ext uri="{BB962C8B-B14F-4D97-AF65-F5344CB8AC3E}">
        <p14:creationId xmlns:p14="http://schemas.microsoft.com/office/powerpoint/2010/main" val="19913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>
            <a:extLst>
              <a:ext uri="{FF2B5EF4-FFF2-40B4-BE49-F238E27FC236}">
                <a16:creationId xmlns:a16="http://schemas.microsoft.com/office/drawing/2014/main" id="{DD8C00FB-594C-6441-ACBC-3C68B4075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0"/>
          <a:stretch/>
        </p:blipFill>
        <p:spPr>
          <a:xfrm>
            <a:off x="9455592" y="-560"/>
            <a:ext cx="2736408" cy="6919677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265192" y="1741713"/>
            <a:ext cx="8370807" cy="8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0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15" name="Ball path">
            <a:extLst>
              <a:ext uri="{FF2B5EF4-FFF2-40B4-BE49-F238E27FC236}">
                <a16:creationId xmlns:a16="http://schemas.microsoft.com/office/drawing/2014/main" id="{6B5CB5B2-C4CC-D74B-B38B-4E155B70A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777" y="3160944"/>
            <a:ext cx="2285999" cy="2373585"/>
          </a:xfrm>
          <a:prstGeom prst="rect">
            <a:avLst/>
          </a:prstGeom>
        </p:spPr>
      </p:pic>
      <p:pic>
        <p:nvPicPr>
          <p:cNvPr id="16" name="Ball">
            <a:extLst>
              <a:ext uri="{FF2B5EF4-FFF2-40B4-BE49-F238E27FC236}">
                <a16:creationId xmlns:a16="http://schemas.microsoft.com/office/drawing/2014/main" id="{D0DC5D0F-E81C-084F-B349-48F9A1DDE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290" y="4475276"/>
            <a:ext cx="1034973" cy="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3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2.96296E-6 C 0.02031 0.01366 0.02513 0.01227 0.04349 0.07616 C 0.04557 0.01505 0.04179 0.01065 0.04961 -0.03217 C 0.06198 -0.08217 0.06901 -0.10185 0.09427 -0.12152 C 0.11953 -0.14143 0.12539 -0.14236 0.15534 -0.15185 " pathEditMode="relative" rAng="0" ptsTypes="AAAAA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>
            <a:extLst>
              <a:ext uri="{FF2B5EF4-FFF2-40B4-BE49-F238E27FC236}">
                <a16:creationId xmlns:a16="http://schemas.microsoft.com/office/drawing/2014/main" id="{8F989818-4743-694C-AFE7-205591316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2877" y="-560"/>
            <a:ext cx="2759124" cy="6881674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6" y="1925634"/>
            <a:ext cx="8095768" cy="153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 didn't get to eat the cereal she wanted for breakfast.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yelled at her mum and told her that she was mean.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 was very grumpy all morning.</a:t>
            </a:r>
          </a:p>
        </p:txBody>
      </p:sp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346393" y="3516493"/>
            <a:ext cx="4830744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Kate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E73AF25E-8929-FC47-BBDF-14FE089CA6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05761" y="3223514"/>
            <a:ext cx="2455150" cy="26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B0B255BE-9068-4040-AE15-0B2DCF7B55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2"/>
          <a:stretch/>
        </p:blipFill>
        <p:spPr>
          <a:xfrm>
            <a:off x="9455592" y="-560"/>
            <a:ext cx="2736408" cy="6865030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265192" y="1741713"/>
            <a:ext cx="8370807" cy="8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0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SPLAT!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32" name="Egg">
            <a:extLst>
              <a:ext uri="{FF2B5EF4-FFF2-40B4-BE49-F238E27FC236}">
                <a16:creationId xmlns:a16="http://schemas.microsoft.com/office/drawing/2014/main" id="{9D33DBD9-F829-BF49-A78C-912DE244E1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06560" y="3035173"/>
            <a:ext cx="3905340" cy="25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40ECDC4-356A-AB4D-9B3D-122B20B09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Sweet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Savoury?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CBA4526B-F0C6-AA45-BABB-9CB1B375B45A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14160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D63B64ED-778F-6E4A-80F1-CDB5E2B25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1" y="-561"/>
            <a:ext cx="2736409" cy="6871501"/>
          </a:xfrm>
          <a:prstGeom prst="rect">
            <a:avLst/>
          </a:prstGeom>
        </p:spPr>
      </p:pic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13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Ellie didn't get invited to a birthday party.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was disappointed but decided to invite her cousin over for a play.</a:t>
            </a:r>
          </a:p>
        </p:txBody>
      </p:sp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346393" y="3435471"/>
            <a:ext cx="4830744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Did Ellie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AB09C5C-7304-9648-9AF8-30C3894EF1A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</p:spTree>
    <p:extLst>
      <p:ext uri="{BB962C8B-B14F-4D97-AF65-F5344CB8AC3E}">
        <p14:creationId xmlns:p14="http://schemas.microsoft.com/office/powerpoint/2010/main" val="22319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447E1694-3502-0141-A11A-AF206783C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0"/>
            <a:ext cx="2736407" cy="6852089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265192" y="1741713"/>
            <a:ext cx="8370807" cy="841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</a:pPr>
            <a:r>
              <a:rPr lang="en-US" sz="80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15" name="Ball path">
            <a:extLst>
              <a:ext uri="{FF2B5EF4-FFF2-40B4-BE49-F238E27FC236}">
                <a16:creationId xmlns:a16="http://schemas.microsoft.com/office/drawing/2014/main" id="{6B5CB5B2-C4CC-D74B-B38B-4E155B70A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777" y="3160944"/>
            <a:ext cx="2285999" cy="2373585"/>
          </a:xfrm>
          <a:prstGeom prst="rect">
            <a:avLst/>
          </a:prstGeom>
        </p:spPr>
      </p:pic>
      <p:pic>
        <p:nvPicPr>
          <p:cNvPr id="16" name="Ball">
            <a:extLst>
              <a:ext uri="{FF2B5EF4-FFF2-40B4-BE49-F238E27FC236}">
                <a16:creationId xmlns:a16="http://schemas.microsoft.com/office/drawing/2014/main" id="{D0DC5D0F-E81C-084F-B349-48F9A1DDE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290" y="4475276"/>
            <a:ext cx="1034973" cy="9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2.96296E-6 C 0.02031 0.01366 0.02513 0.01227 0.04349 0.07616 C 0.04557 0.01505 0.04179 0.01065 0.04961 -0.03217 C 0.06198 -0.08217 0.06901 -0.10185 0.09427 -0.12152 C 0.11953 -0.14143 0.12539 -0.14236 0.15534 -0.15185 " pathEditMode="relative" rAng="0" ptsTypes="AAAAA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4">
            <a:extLst>
              <a:ext uri="{FF2B5EF4-FFF2-40B4-BE49-F238E27FC236}">
                <a16:creationId xmlns:a16="http://schemas.microsoft.com/office/drawing/2014/main" id="{F8C4A6A0-3771-B14F-8CB1-609125E7E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592" y="-560"/>
            <a:ext cx="2736407" cy="6865030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B374F3A-160D-6B43-92AA-97FE833A2648}"/>
              </a:ext>
            </a:extLst>
          </p:cNvPr>
          <p:cNvSpPr txBox="1"/>
          <p:nvPr/>
        </p:nvSpPr>
        <p:spPr>
          <a:xfrm>
            <a:off x="348145" y="1925634"/>
            <a:ext cx="8287855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you have problem, you get to choose how to respond! </a:t>
            </a:r>
          </a:p>
        </p:txBody>
      </p:sp>
      <p:sp>
        <p:nvSpPr>
          <p:cNvPr id="30" name="Paragraph2">
            <a:extLst>
              <a:ext uri="{FF2B5EF4-FFF2-40B4-BE49-F238E27FC236}">
                <a16:creationId xmlns:a16="http://schemas.microsoft.com/office/drawing/2014/main" id="{F821BCF7-2AB9-D143-8054-ECB0873D7E90}"/>
              </a:ext>
            </a:extLst>
          </p:cNvPr>
          <p:cNvSpPr txBox="1"/>
          <p:nvPr/>
        </p:nvSpPr>
        <p:spPr>
          <a:xfrm>
            <a:off x="1863847" y="2718207"/>
            <a:ext cx="4830744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SPLAT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82D496A3-F6A8-B549-8F6E-606BF2078F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06963" y="3352328"/>
            <a:ext cx="2680291" cy="26802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DFA23D-9CA8-8543-B314-57898B9B0EE0}"/>
              </a:ext>
            </a:extLst>
          </p:cNvPr>
          <p:cNvGrpSpPr/>
          <p:nvPr/>
        </p:nvGrpSpPr>
        <p:grpSpPr>
          <a:xfrm>
            <a:off x="1012470" y="2641117"/>
            <a:ext cx="2183719" cy="2295952"/>
            <a:chOff x="1012470" y="2641117"/>
            <a:chExt cx="2183719" cy="2295952"/>
          </a:xfrm>
        </p:grpSpPr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371D7626-E11E-5447-921D-E46AEBB09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622054" flipH="1">
              <a:off x="1012470" y="2641117"/>
              <a:ext cx="2183719" cy="2295952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4777DC88-ED54-F545-86BF-8995D7809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259668">
              <a:off x="1534133" y="3145309"/>
              <a:ext cx="927076" cy="91201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DE667-C522-1F41-93E8-215C7876C4FB}"/>
              </a:ext>
            </a:extLst>
          </p:cNvPr>
          <p:cNvGrpSpPr/>
          <p:nvPr/>
        </p:nvGrpSpPr>
        <p:grpSpPr>
          <a:xfrm>
            <a:off x="5372415" y="2453338"/>
            <a:ext cx="2455005" cy="2295952"/>
            <a:chOff x="5349349" y="2559719"/>
            <a:chExt cx="2455005" cy="2295952"/>
          </a:xfrm>
        </p:grpSpPr>
        <p:pic>
          <p:nvPicPr>
            <p:cNvPr id="31" name="Picture 10">
              <a:extLst>
                <a:ext uri="{FF2B5EF4-FFF2-40B4-BE49-F238E27FC236}">
                  <a16:creationId xmlns:a16="http://schemas.microsoft.com/office/drawing/2014/main" id="{688CFD16-5631-8A4D-9C47-46ED6A37E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903346" flipH="1">
              <a:off x="5349349" y="2559719"/>
              <a:ext cx="2455005" cy="2295952"/>
            </a:xfrm>
            <a:prstGeom prst="rect">
              <a:avLst/>
            </a:prstGeom>
          </p:spPr>
        </p:pic>
        <p:pic>
          <p:nvPicPr>
            <p:cNvPr id="35" name="Picture 13">
              <a:extLst>
                <a:ext uri="{FF2B5EF4-FFF2-40B4-BE49-F238E27FC236}">
                  <a16:creationId xmlns:a16="http://schemas.microsoft.com/office/drawing/2014/main" id="{EFD16B58-CE24-6446-AE93-49B1B0C6F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153557" y="3173396"/>
              <a:ext cx="930647" cy="600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3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">
            <a:extLst>
              <a:ext uri="{FF2B5EF4-FFF2-40B4-BE49-F238E27FC236}">
                <a16:creationId xmlns:a16="http://schemas.microsoft.com/office/drawing/2014/main" id="{8094B30B-0BCD-624B-AA15-7CA07BA6C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9"/>
          <a:stretch/>
        </p:blipFill>
        <p:spPr>
          <a:xfrm>
            <a:off x="9382710" y="-560"/>
            <a:ext cx="2809290" cy="6871501"/>
          </a:xfrm>
          <a:prstGeom prst="rect">
            <a:avLst/>
          </a:prstGeom>
        </p:spPr>
      </p:pic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pic>
        <p:nvPicPr>
          <p:cNvPr id="15" name="Ball path">
            <a:extLst>
              <a:ext uri="{FF2B5EF4-FFF2-40B4-BE49-F238E27FC236}">
                <a16:creationId xmlns:a16="http://schemas.microsoft.com/office/drawing/2014/main" id="{6B5CB5B2-C4CC-D74B-B38B-4E155B70A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777" y="3160944"/>
            <a:ext cx="2285999" cy="2373585"/>
          </a:xfrm>
          <a:prstGeom prst="rect">
            <a:avLst/>
          </a:prstGeom>
        </p:spPr>
      </p:pic>
      <p:pic>
        <p:nvPicPr>
          <p:cNvPr id="16" name="Ball">
            <a:extLst>
              <a:ext uri="{FF2B5EF4-FFF2-40B4-BE49-F238E27FC236}">
                <a16:creationId xmlns:a16="http://schemas.microsoft.com/office/drawing/2014/main" id="{D0DC5D0F-E81C-084F-B349-48F9A1DDE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290" y="4475276"/>
            <a:ext cx="1034973" cy="999889"/>
          </a:xfrm>
          <a:prstGeom prst="rect">
            <a:avLst/>
          </a:prstGeom>
        </p:spPr>
      </p:pic>
      <p:sp>
        <p:nvSpPr>
          <p:cNvPr id="28" name="TextBox 12">
            <a:extLst>
              <a:ext uri="{FF2B5EF4-FFF2-40B4-BE49-F238E27FC236}">
                <a16:creationId xmlns:a16="http://schemas.microsoft.com/office/drawing/2014/main" id="{CDEE2A7E-28A6-3645-94B2-9B2EE47C43BF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500" b="1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BOUNCE OR SPLAT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401590-929C-314F-A3F9-F2959A6B37A4}"/>
              </a:ext>
            </a:extLst>
          </p:cNvPr>
          <p:cNvSpPr txBox="1"/>
          <p:nvPr/>
        </p:nvSpPr>
        <p:spPr>
          <a:xfrm>
            <a:off x="348146" y="1925634"/>
            <a:ext cx="6231080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you think of any times when you have  </a:t>
            </a:r>
            <a:r>
              <a:rPr lang="en-US" sz="2267" b="1" dirty="0">
                <a:solidFill>
                  <a:srgbClr val="FF914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BOUNCED BACK </a:t>
            </a:r>
            <a:r>
              <a:rPr lang="en-US" sz="2267" dirty="0">
                <a:solidFill>
                  <a:srgbClr val="1214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a problem? </a:t>
            </a:r>
          </a:p>
        </p:txBody>
      </p:sp>
    </p:spTree>
    <p:extLst>
      <p:ext uri="{BB962C8B-B14F-4D97-AF65-F5344CB8AC3E}">
        <p14:creationId xmlns:p14="http://schemas.microsoft.com/office/powerpoint/2010/main" val="5649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2.96296E-6 C 0.02031 0.01366 0.02513 0.01227 0.04349 0.07616 C 0.04557 0.01505 0.04179 0.01065 0.04961 -0.03217 C 0.06198 -0.08217 0.06901 -0.10185 0.09427 -0.12152 C 0.11953 -0.14143 0.12539 -0.14236 0.15534 -0.15185 " pathEditMode="relative" rAng="0" ptsTypes="AAAAA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8">
            <a:extLst>
              <a:ext uri="{FF2B5EF4-FFF2-40B4-BE49-F238E27FC236}">
                <a16:creationId xmlns:a16="http://schemas.microsoft.com/office/drawing/2014/main" id="{C4A2A07A-1659-344E-970B-CC4567D05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450" y="-1"/>
            <a:ext cx="2720549" cy="686976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67020" y="2978780"/>
            <a:ext cx="8418605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b="1" dirty="0">
                <a:solidFill>
                  <a:srgbClr val="00206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You'll need...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2826" y="3307715"/>
            <a:ext cx="6350" cy="20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4C987C46-AFE2-DD47-A35C-3D0AC8C72D6E}"/>
              </a:ext>
            </a:extLst>
          </p:cNvPr>
          <p:cNvSpPr txBox="1"/>
          <p:nvPr/>
        </p:nvSpPr>
        <p:spPr>
          <a:xfrm>
            <a:off x="346393" y="949068"/>
            <a:ext cx="8594407" cy="769441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334" b="1" spc="9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SOMETHING TO DO AT HOME …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3F211FAD-C790-114F-96CD-EA1DFB27E42E}"/>
              </a:ext>
            </a:extLst>
          </p:cNvPr>
          <p:cNvSpPr txBox="1"/>
          <p:nvPr/>
        </p:nvSpPr>
        <p:spPr>
          <a:xfrm>
            <a:off x="277019" y="1884124"/>
            <a:ext cx="8418605" cy="718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7" b="1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KINDNESS HEARTS!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3EDEE1-291C-1B4A-AAA8-F89F2F658F5F}"/>
              </a:ext>
            </a:extLst>
          </p:cNvPr>
          <p:cNvGrpSpPr/>
          <p:nvPr/>
        </p:nvGrpSpPr>
        <p:grpSpPr>
          <a:xfrm>
            <a:off x="1349185" y="3787529"/>
            <a:ext cx="1387223" cy="1752905"/>
            <a:chOff x="3344805" y="5561261"/>
            <a:chExt cx="2080834" cy="2629357"/>
          </a:xfrm>
        </p:grpSpPr>
        <p:pic>
          <p:nvPicPr>
            <p:cNvPr id="56" name="Picture 17">
              <a:extLst>
                <a:ext uri="{FF2B5EF4-FFF2-40B4-BE49-F238E27FC236}">
                  <a16:creationId xmlns:a16="http://schemas.microsoft.com/office/drawing/2014/main" id="{0EB006F7-7A84-9941-8B11-E84D09668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217248">
              <a:off x="3590803" y="5561261"/>
              <a:ext cx="1703004" cy="1887765"/>
            </a:xfrm>
            <a:prstGeom prst="rect">
              <a:avLst/>
            </a:prstGeom>
          </p:spPr>
        </p:pic>
        <p:sp>
          <p:nvSpPr>
            <p:cNvPr id="58" name="TextBox 21">
              <a:extLst>
                <a:ext uri="{FF2B5EF4-FFF2-40B4-BE49-F238E27FC236}">
                  <a16:creationId xmlns:a16="http://schemas.microsoft.com/office/drawing/2014/main" id="{17BC2C3C-6AA7-D741-B238-7ED8128AE805}"/>
                </a:ext>
              </a:extLst>
            </p:cNvPr>
            <p:cNvSpPr txBox="1"/>
            <p:nvPr/>
          </p:nvSpPr>
          <p:spPr>
            <a:xfrm>
              <a:off x="3344805" y="7682595"/>
              <a:ext cx="2080834" cy="508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000000"/>
                  </a:solidFill>
                  <a:latin typeface="Asap Condensed"/>
                </a:rPr>
                <a:t>Paper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5B967C-9E32-2644-BC03-52D2CF918C67}"/>
              </a:ext>
            </a:extLst>
          </p:cNvPr>
          <p:cNvGrpSpPr/>
          <p:nvPr/>
        </p:nvGrpSpPr>
        <p:grpSpPr>
          <a:xfrm>
            <a:off x="4026946" y="3741750"/>
            <a:ext cx="1377938" cy="1798680"/>
            <a:chOff x="6040420" y="5441171"/>
            <a:chExt cx="2066907" cy="2698020"/>
          </a:xfrm>
        </p:grpSpPr>
        <p:pic>
          <p:nvPicPr>
            <p:cNvPr id="57" name="Picture 18">
              <a:extLst>
                <a:ext uri="{FF2B5EF4-FFF2-40B4-BE49-F238E27FC236}">
                  <a16:creationId xmlns:a16="http://schemas.microsoft.com/office/drawing/2014/main" id="{CEDFC7AA-2436-6147-910E-5A9CA9DA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59323" y="5441171"/>
              <a:ext cx="2048004" cy="2057399"/>
            </a:xfrm>
            <a:prstGeom prst="rect">
              <a:avLst/>
            </a:prstGeom>
          </p:spPr>
        </p:pic>
        <p:sp>
          <p:nvSpPr>
            <p:cNvPr id="59" name="TextBox 22">
              <a:extLst>
                <a:ext uri="{FF2B5EF4-FFF2-40B4-BE49-F238E27FC236}">
                  <a16:creationId xmlns:a16="http://schemas.microsoft.com/office/drawing/2014/main" id="{4EAEC100-B2B4-DB4E-B2BC-E8E21131C623}"/>
                </a:ext>
              </a:extLst>
            </p:cNvPr>
            <p:cNvSpPr txBox="1"/>
            <p:nvPr/>
          </p:nvSpPr>
          <p:spPr>
            <a:xfrm>
              <a:off x="6040420" y="7631168"/>
              <a:ext cx="1849950" cy="508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000000"/>
                  </a:solidFill>
                  <a:latin typeface="Asap Condensed"/>
                </a:rPr>
                <a:t>Scissors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5AB4A6-FB9E-5D42-AA6B-FE0506AE0DCF}"/>
              </a:ext>
            </a:extLst>
          </p:cNvPr>
          <p:cNvGrpSpPr/>
          <p:nvPr/>
        </p:nvGrpSpPr>
        <p:grpSpPr>
          <a:xfrm>
            <a:off x="6747117" y="3557889"/>
            <a:ext cx="1233299" cy="1982542"/>
            <a:chOff x="8678083" y="5216805"/>
            <a:chExt cx="1849949" cy="2973813"/>
          </a:xfrm>
        </p:grpSpPr>
        <p:pic>
          <p:nvPicPr>
            <p:cNvPr id="54" name="Picture 11">
              <a:extLst>
                <a:ext uri="{FF2B5EF4-FFF2-40B4-BE49-F238E27FC236}">
                  <a16:creationId xmlns:a16="http://schemas.microsoft.com/office/drawing/2014/main" id="{3CA46847-08C2-D746-8F40-AD21E452E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884171" y="5216805"/>
              <a:ext cx="1420920" cy="2291806"/>
            </a:xfrm>
            <a:prstGeom prst="rect">
              <a:avLst/>
            </a:prstGeom>
          </p:spPr>
        </p:pic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871581E3-2A2C-7D4C-B49E-6596784E57FC}"/>
                </a:ext>
              </a:extLst>
            </p:cNvPr>
            <p:cNvSpPr txBox="1"/>
            <p:nvPr/>
          </p:nvSpPr>
          <p:spPr>
            <a:xfrm>
              <a:off x="8678083" y="7682595"/>
              <a:ext cx="1849949" cy="508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000000"/>
                  </a:solidFill>
                  <a:latin typeface="Asap Condensed"/>
                </a:rPr>
                <a:t>Textas</a:t>
              </a:r>
            </a:p>
          </p:txBody>
        </p:sp>
      </p:grpSp>
      <p:grpSp>
        <p:nvGrpSpPr>
          <p:cNvPr id="33" name="header">
            <a:extLst>
              <a:ext uri="{FF2B5EF4-FFF2-40B4-BE49-F238E27FC236}">
                <a16:creationId xmlns:a16="http://schemas.microsoft.com/office/drawing/2014/main" id="{DD225207-82EE-CB46-A047-DF40F6028D8D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AC3F2FB-DF45-9A40-B7CC-F81875292F5A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C4F0EB2D-804E-2C4D-94AF-E810E227BCA7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37" name="Picture 3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61DD2760-1D04-B041-9468-7F4C7F29A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F8F87D0-F194-AC45-A426-F8487D3AD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39" name="ribbon">
            <a:extLst>
              <a:ext uri="{FF2B5EF4-FFF2-40B4-BE49-F238E27FC236}">
                <a16:creationId xmlns:a16="http://schemas.microsoft.com/office/drawing/2014/main" id="{EA2BA0E4-31CB-3245-9F48-3BD3A33D0FA0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EF7598-16D1-304A-A99B-7697F287E43D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EE0537-5293-094B-A6D2-E1DBF50EAF6A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417E8CA-0B4B-0947-AE89-29488C89B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6D7FC709-18D3-D143-BF32-9E0A69657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573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>
            <a:extLst>
              <a:ext uri="{FF2B5EF4-FFF2-40B4-BE49-F238E27FC236}">
                <a16:creationId xmlns:a16="http://schemas.microsoft.com/office/drawing/2014/main" id="{6FCB33B8-CBCC-944A-8D4D-8EE7BE525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1"/>
          <a:stretch/>
        </p:blipFill>
        <p:spPr>
          <a:xfrm>
            <a:off x="9455592" y="-560"/>
            <a:ext cx="2736407" cy="687150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03954" y="2701734"/>
            <a:ext cx="5765246" cy="89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7"/>
              </a:lnSpc>
            </a:pPr>
            <a:r>
              <a:rPr lang="en-US" sz="5334" b="1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 ENJOYED ... 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552BC1DB-3AB9-484A-90EF-C87FC035260A}"/>
              </a:ext>
            </a:extLst>
          </p:cNvPr>
          <p:cNvSpPr txBox="1"/>
          <p:nvPr/>
        </p:nvSpPr>
        <p:spPr>
          <a:xfrm>
            <a:off x="346393" y="949068"/>
            <a:ext cx="837080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62"/>
              </a:lnSpc>
            </a:pPr>
            <a:r>
              <a:rPr lang="en-US" sz="5334" b="1" spc="90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IN TODAYS’ WORKSHOP …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F77DF1D5-5034-424F-B999-D0022538BE61}"/>
              </a:ext>
            </a:extLst>
          </p:cNvPr>
          <p:cNvSpPr txBox="1"/>
          <p:nvPr/>
        </p:nvSpPr>
        <p:spPr>
          <a:xfrm>
            <a:off x="1803954" y="3730864"/>
            <a:ext cx="5765246" cy="897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7"/>
              </a:lnSpc>
            </a:pPr>
            <a:r>
              <a:rPr lang="en-US" sz="5334" b="1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I LEARNED THAT ... ?</a:t>
            </a:r>
          </a:p>
        </p:txBody>
      </p:sp>
      <p:grpSp>
        <p:nvGrpSpPr>
          <p:cNvPr id="18" name="header">
            <a:extLst>
              <a:ext uri="{FF2B5EF4-FFF2-40B4-BE49-F238E27FC236}">
                <a16:creationId xmlns:a16="http://schemas.microsoft.com/office/drawing/2014/main" id="{6E5F5FDD-F6C2-AD4F-8F40-AF42890EC1F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17F49D-16F8-5749-BA9B-0A643386ACEF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3E4F2B7A-EAF9-0F41-AAD8-73A93F959744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57A9111-5EF9-4D4A-8727-F4D15536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FD6E1D-9CDF-B14C-B109-7CF3A442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53046FC7-E5BA-DC4A-8251-D076D5403907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1BB9DE-7087-4C41-AB8D-776E419ACDF8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68B2BD6-2381-C14E-A254-75720D8F9474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B114743-C54E-DE47-8C15-923162262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5E9C786-DC35-7E42-994D-F4D71291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46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">
            <a:extLst>
              <a:ext uri="{FF2B5EF4-FFF2-40B4-BE49-F238E27FC236}">
                <a16:creationId xmlns:a16="http://schemas.microsoft.com/office/drawing/2014/main" id="{E4DECCB3-8C84-D348-9859-AB20268E0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"/>
          <a:stretch/>
        </p:blipFill>
        <p:spPr>
          <a:xfrm>
            <a:off x="9463831" y="-6470"/>
            <a:ext cx="2728168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911730" y="3471875"/>
            <a:ext cx="1592338" cy="1449028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C3BBBF98-7309-7E4F-A755-F9E89CB556F5}"/>
              </a:ext>
            </a:extLst>
          </p:cNvPr>
          <p:cNvSpPr txBox="1"/>
          <p:nvPr/>
        </p:nvSpPr>
        <p:spPr>
          <a:xfrm>
            <a:off x="520178" y="1841224"/>
            <a:ext cx="8139087" cy="1846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67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THANK YOU</a:t>
            </a:r>
          </a:p>
          <a:p>
            <a:pPr algn="ctr">
              <a:lnSpc>
                <a:spcPct val="90000"/>
              </a:lnSpc>
            </a:pPr>
            <a:r>
              <a:rPr lang="en-US" sz="6667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FOR COMING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78869159-28A2-0C40-9F57-0419575767FD}"/>
              </a:ext>
            </a:extLst>
          </p:cNvPr>
          <p:cNvSpPr txBox="1"/>
          <p:nvPr/>
        </p:nvSpPr>
        <p:spPr>
          <a:xfrm>
            <a:off x="532720" y="3761086"/>
            <a:ext cx="8139087" cy="1384995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000" b="1" spc="104" dirty="0">
                <a:solidFill>
                  <a:srgbClr val="FF914D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WE HOPE</a:t>
            </a:r>
          </a:p>
          <a:p>
            <a:pPr algn="ctr">
              <a:lnSpc>
                <a:spcPct val="90000"/>
              </a:lnSpc>
            </a:pPr>
            <a:r>
              <a:rPr lang="en-US" sz="5000" b="1" spc="104" dirty="0">
                <a:solidFill>
                  <a:srgbClr val="FF914D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YOU HAD FUN!</a:t>
            </a: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1CD3B97D-447A-BF4E-9247-7EB805B6E1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32719" y="2500158"/>
            <a:ext cx="1062968" cy="9673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7ED3B-46C2-534D-9803-B65E4AE3F7C3}"/>
              </a:ext>
            </a:extLst>
          </p:cNvPr>
          <p:cNvGrpSpPr/>
          <p:nvPr/>
        </p:nvGrpSpPr>
        <p:grpSpPr>
          <a:xfrm>
            <a:off x="1" y="-575"/>
            <a:ext cx="9179443" cy="1447801"/>
            <a:chOff x="0" y="-863"/>
            <a:chExt cx="13769165" cy="21717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E7B4EE-CBFC-A143-AE7F-46BDBB7A2522}"/>
                </a:ext>
              </a:extLst>
            </p:cNvPr>
            <p:cNvSpPr/>
            <p:nvPr/>
          </p:nvSpPr>
          <p:spPr>
            <a:xfrm>
              <a:off x="0" y="-863"/>
              <a:ext cx="13769165" cy="2171701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D0AC1B42-8D58-AA4A-B765-025D32A919A4}"/>
                </a:ext>
              </a:extLst>
            </p:cNvPr>
            <p:cNvSpPr txBox="1"/>
            <p:nvPr/>
          </p:nvSpPr>
          <p:spPr>
            <a:xfrm>
              <a:off x="3429000" y="373400"/>
              <a:ext cx="9780074" cy="15389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ONLINE WORKSHOP</a:t>
              </a:r>
            </a:p>
            <a:p>
              <a:pPr>
                <a:spcBef>
                  <a:spcPct val="0"/>
                </a:spcBef>
              </a:pPr>
              <a:r>
                <a:rPr lang="en-US" sz="4267" b="1" dirty="0">
                  <a:solidFill>
                    <a:srgbClr val="FAFAFA"/>
                  </a:solidFill>
                  <a:latin typeface="Open Sans Condensed" panose="020B0606030504020204" pitchFamily="34" charset="0"/>
                  <a:ea typeface="Open Sans Condensed" panose="020B0606030504020204" pitchFamily="34" charset="0"/>
                  <a:cs typeface="Open Sans Condensed" panose="020B0606030504020204" pitchFamily="34" charset="0"/>
                </a:rPr>
                <a:t>POWER BOUNCE</a:t>
              </a:r>
            </a:p>
          </p:txBody>
        </p:sp>
        <p:pic>
          <p:nvPicPr>
            <p:cNvPr id="23" name="Picture 22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126F793C-1914-7A4A-9B0A-6011FA303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079" y="297898"/>
              <a:ext cx="2248921" cy="159755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F48933-2E6C-D647-9815-510EB77A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06348" y="354351"/>
              <a:ext cx="1651000" cy="889000"/>
            </a:xfrm>
            <a:prstGeom prst="rect">
              <a:avLst/>
            </a:prstGeom>
          </p:spPr>
        </p:pic>
      </p:grpSp>
      <p:grpSp>
        <p:nvGrpSpPr>
          <p:cNvPr id="25" name="ribbon">
            <a:extLst>
              <a:ext uri="{FF2B5EF4-FFF2-40B4-BE49-F238E27FC236}">
                <a16:creationId xmlns:a16="http://schemas.microsoft.com/office/drawing/2014/main" id="{65E548C4-9EAB-4945-81AA-446596CC3BF0}"/>
              </a:ext>
            </a:extLst>
          </p:cNvPr>
          <p:cNvGrpSpPr/>
          <p:nvPr/>
        </p:nvGrpSpPr>
        <p:grpSpPr>
          <a:xfrm>
            <a:off x="9177638" y="-560"/>
            <a:ext cx="288000" cy="6865031"/>
            <a:chOff x="13766457" y="72798"/>
            <a:chExt cx="432000" cy="1009990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41D40C-A80A-7849-A858-D6CCAE7D119C}"/>
                </a:ext>
              </a:extLst>
            </p:cNvPr>
            <p:cNvSpPr/>
            <p:nvPr/>
          </p:nvSpPr>
          <p:spPr>
            <a:xfrm>
              <a:off x="13766457" y="83142"/>
              <a:ext cx="432000" cy="1008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3CA387-FDAA-2842-A1CB-AC0D9F2DDCE7}"/>
                </a:ext>
              </a:extLst>
            </p:cNvPr>
            <p:cNvGrpSpPr/>
            <p:nvPr/>
          </p:nvGrpSpPr>
          <p:grpSpPr>
            <a:xfrm>
              <a:off x="13781525" y="72798"/>
              <a:ext cx="401864" cy="10099902"/>
              <a:chOff x="14161323" y="72799"/>
              <a:chExt cx="401864" cy="1009990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E405265-ADA7-4749-AE0E-ACED18C5E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2799"/>
                <a:ext cx="401864" cy="566767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74A2D5D-9979-8E45-9619-EEC3B5E6B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060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40CE6B1-06AC-E94B-8833-58626F90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Peas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Carrots?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34846A35-1F3A-E240-935B-CA13AEB7F23A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37210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9E1962-0B99-A743-8DE1-F92D9E77F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Sing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Dance?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ED88C72-84A3-3B4F-9947-175623C92192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40588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4BE232D-72E2-FA46-BCE4-875889FB3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420" y="5889754"/>
            <a:ext cx="4368800" cy="127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4AE9F6-0DAE-574E-9624-0E34A0B4F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3" r="2062"/>
          <a:stretch/>
        </p:blipFill>
        <p:spPr>
          <a:xfrm>
            <a:off x="9410730" y="-6471"/>
            <a:ext cx="2781269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98215D-1541-6D42-87FF-F9B550ABA0B0}"/>
              </a:ext>
            </a:extLst>
          </p:cNvPr>
          <p:cNvGrpSpPr/>
          <p:nvPr/>
        </p:nvGrpSpPr>
        <p:grpSpPr>
          <a:xfrm>
            <a:off x="9177638" y="-6473"/>
            <a:ext cx="288000" cy="6870944"/>
            <a:chOff x="13766457" y="64099"/>
            <a:chExt cx="432000" cy="1010860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EF24CE-696C-674A-910B-1202A9EF496C}"/>
                </a:ext>
              </a:extLst>
            </p:cNvPr>
            <p:cNvSpPr/>
            <p:nvPr/>
          </p:nvSpPr>
          <p:spPr>
            <a:xfrm>
              <a:off x="13766457" y="64099"/>
              <a:ext cx="432000" cy="10108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850CFB-0E2D-2243-B2FF-36149017E210}"/>
                </a:ext>
              </a:extLst>
            </p:cNvPr>
            <p:cNvGrpSpPr/>
            <p:nvPr/>
          </p:nvGrpSpPr>
          <p:grpSpPr>
            <a:xfrm>
              <a:off x="13781525" y="73622"/>
              <a:ext cx="401864" cy="10099078"/>
              <a:chOff x="14161323" y="73623"/>
              <a:chExt cx="401864" cy="100990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D844D55-CA3D-414D-B458-6866F0E37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1323" y="73623"/>
                <a:ext cx="401864" cy="56668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A6B4796-8442-9842-88AC-CDEB627A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163732" y="4539000"/>
                <a:ext cx="399455" cy="5633701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70F3A5-5C2B-CF49-8BB2-B6FFEFE440D4}"/>
              </a:ext>
            </a:extLst>
          </p:cNvPr>
          <p:cNvGrpSpPr/>
          <p:nvPr/>
        </p:nvGrpSpPr>
        <p:grpSpPr>
          <a:xfrm>
            <a:off x="1" y="1"/>
            <a:ext cx="9179443" cy="623703"/>
            <a:chOff x="0" y="0"/>
            <a:chExt cx="13769165" cy="935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BE46C4-129F-AC44-BDFA-6DC500EC08A1}"/>
                </a:ext>
              </a:extLst>
            </p:cNvPr>
            <p:cNvSpPr/>
            <p:nvPr/>
          </p:nvSpPr>
          <p:spPr>
            <a:xfrm>
              <a:off x="0" y="0"/>
              <a:ext cx="13769165" cy="935555"/>
            </a:xfrm>
            <a:prstGeom prst="rect">
              <a:avLst/>
            </a:prstGeom>
            <a:solidFill>
              <a:srgbClr val="121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C7F3F13-A385-E141-9AC1-D2D266474640}"/>
                </a:ext>
              </a:extLst>
            </p:cNvPr>
            <p:cNvSpPr txBox="1"/>
            <p:nvPr/>
          </p:nvSpPr>
          <p:spPr>
            <a:xfrm>
              <a:off x="2319213" y="190500"/>
              <a:ext cx="1143852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1" dirty="0">
                  <a:solidFill>
                    <a:srgbClr val="FAFAFA"/>
                  </a:solidFill>
                  <a:latin typeface="Open Sans Condensed Light" panose="020B0306030504020204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rPr>
                <a:t>POWER BOUNCE</a:t>
              </a:r>
            </a:p>
          </p:txBody>
        </p:sp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8203BB69-2829-0F42-A7D9-7B71EBA1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80" y="114301"/>
              <a:ext cx="953520" cy="6773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3C172E-297C-AD49-8C6A-F7F8D7E1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15240" y="147582"/>
              <a:ext cx="1133488" cy="610340"/>
            </a:xfrm>
            <a:prstGeom prst="rect">
              <a:avLst/>
            </a:prstGeom>
          </p:spPr>
        </p:pic>
      </p:grp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15B504-1843-854E-9098-ACE8FE760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691" y="1925634"/>
            <a:ext cx="4654061" cy="46584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1D8894-6471-2D4E-BE30-6EDE488324D5}"/>
              </a:ext>
            </a:extLst>
          </p:cNvPr>
          <p:cNvSpPr txBox="1"/>
          <p:nvPr/>
        </p:nvSpPr>
        <p:spPr>
          <a:xfrm>
            <a:off x="2373016" y="3076482"/>
            <a:ext cx="4433410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Purple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or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12143E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venir Next Condensed" panose="020B0506020202020204" pitchFamily="34" charset="0"/>
              </a:rPr>
              <a:t>Green?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166B2D98-2883-334F-B5DC-9DF6C07C68F5}"/>
              </a:ext>
            </a:extLst>
          </p:cNvPr>
          <p:cNvSpPr txBox="1"/>
          <p:nvPr/>
        </p:nvSpPr>
        <p:spPr>
          <a:xfrm>
            <a:off x="348146" y="972635"/>
            <a:ext cx="8491054" cy="761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500" b="1" spc="104" dirty="0">
                <a:solidFill>
                  <a:srgbClr val="00B050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GAME: </a:t>
            </a:r>
            <a:r>
              <a:rPr lang="en-US" sz="5500" b="1" spc="-150" dirty="0">
                <a:solidFill>
                  <a:srgbClr val="FF914D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WOULD YOU RATHER?</a:t>
            </a:r>
          </a:p>
        </p:txBody>
      </p:sp>
    </p:spTree>
    <p:extLst>
      <p:ext uri="{BB962C8B-B14F-4D97-AF65-F5344CB8AC3E}">
        <p14:creationId xmlns:p14="http://schemas.microsoft.com/office/powerpoint/2010/main" val="9657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3200000">
                                          <p:cBhvr>
                                            <p:cTn id="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{5841C1F3-BBD5-DE49-9A75-BDF2DC8D671F}tf10001119</Template>
  <TotalTime>345</TotalTime>
  <Words>1544</Words>
  <Application>Microsoft Macintosh PowerPoint</Application>
  <PresentationFormat>Widescreen</PresentationFormat>
  <Paragraphs>296</Paragraphs>
  <Slides>66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Asap Condensed</vt:lpstr>
      <vt:lpstr>Avenir Next Condensed</vt:lpstr>
      <vt:lpstr>Calibri</vt:lpstr>
      <vt:lpstr>Chubby Cheeks</vt:lpstr>
      <vt:lpstr>Finger Paint</vt:lpstr>
      <vt:lpstr>Open Sans</vt:lpstr>
      <vt:lpstr>Open Sans Condensed</vt:lpstr>
      <vt:lpstr>Open Sans Condensed Light</vt:lpstr>
      <vt:lpstr>Palatino Linotype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Warwick Smith</dc:creator>
  <cp:lastModifiedBy>Theatre Bugs Admin</cp:lastModifiedBy>
  <cp:revision>5</cp:revision>
  <dcterms:created xsi:type="dcterms:W3CDTF">2020-04-23T10:08:46Z</dcterms:created>
  <dcterms:modified xsi:type="dcterms:W3CDTF">2020-05-13T05:15:48Z</dcterms:modified>
</cp:coreProperties>
</file>