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478" r:id="rId1"/>
  </p:sldMasterIdLst>
  <p:notesMasterIdLst>
    <p:notesMasterId r:id="rId16"/>
  </p:notesMasterIdLst>
  <p:sldIdLst>
    <p:sldId id="284" r:id="rId2"/>
    <p:sldId id="257" r:id="rId3"/>
    <p:sldId id="258" r:id="rId4"/>
    <p:sldId id="259" r:id="rId5"/>
    <p:sldId id="285" r:id="rId6"/>
    <p:sldId id="260" r:id="rId7"/>
    <p:sldId id="261" r:id="rId8"/>
    <p:sldId id="286" r:id="rId9"/>
    <p:sldId id="262" r:id="rId10"/>
    <p:sldId id="263" r:id="rId11"/>
    <p:sldId id="264" r:id="rId12"/>
    <p:sldId id="266" r:id="rId13"/>
    <p:sldId id="267" r:id="rId14"/>
    <p:sldId id="268" r:id="rId15"/>
  </p:sldIdLst>
  <p:sldSz cx="18288000" cy="10287000"/>
  <p:notesSz cx="6858000" cy="9144000"/>
  <p:embeddedFontLst>
    <p:embeddedFont>
      <p:font typeface="Asap Condensed" panose="020F0606030202060203" pitchFamily="34" charset="77"/>
      <p:regular r:id="rId17"/>
    </p:embeddedFont>
    <p:embeddedFont>
      <p:font typeface="Avenir Next Condensed" panose="020B050602020202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inger Paint" panose="020B0506040000020004" pitchFamily="34" charset="0"/>
      <p:regular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Open Sans Condensed" panose="020B0306030504020204" pitchFamily="34" charset="0"/>
      <p:regular r:id="rId31"/>
      <p:bold r:id="rId32"/>
    </p:embeddedFont>
    <p:embeddedFont>
      <p:font typeface="Open Sans Condensed Light" panose="020B0306030504020204" pitchFamily="34" charset="0"/>
      <p:regular r:id="rId33"/>
      <p:italic r:id="rId34"/>
    </p:embeddedFont>
    <p:embeddedFont>
      <p:font typeface="Palatino Linotype" panose="020405020505050303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rwick Smith" initials="WS" lastIdx="1" clrIdx="0">
    <p:extLst>
      <p:ext uri="{19B8F6BF-5375-455C-9EA6-DF929625EA0E}">
        <p15:presenceInfo xmlns:p15="http://schemas.microsoft.com/office/powerpoint/2012/main" userId="2deac8d7da56d6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14D"/>
    <a:srgbClr val="E43297"/>
    <a:srgbClr val="12143E"/>
    <a:srgbClr val="D7D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C8FEAD-BF85-A841-A162-155B9F998134}" v="19" dt="2020-05-13T05:32:02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5" autoAdjust="0"/>
    <p:restoredTop sz="94830" autoAdjust="0"/>
  </p:normalViewPr>
  <p:slideViewPr>
    <p:cSldViewPr>
      <p:cViewPr varScale="1">
        <p:scale>
          <a:sx n="73" d="100"/>
          <a:sy n="73" d="100"/>
        </p:scale>
        <p:origin x="240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commentAuthors" Target="commentAuthor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0" Type="http://schemas.openxmlformats.org/officeDocument/2006/relationships/font" Target="fonts/font4.fntdata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i Combe" userId="e024a423-26f8-4a4e-a2c9-518d173af54a" providerId="ADAL" clId="{2A036B43-77D8-AB45-A672-97845F9C39DC}"/>
    <pc:docChg chg="undo custSel delSld modSld">
      <pc:chgData name="Joni Combe" userId="e024a423-26f8-4a4e-a2c9-518d173af54a" providerId="ADAL" clId="{2A036B43-77D8-AB45-A672-97845F9C39DC}" dt="2020-05-04T07:05:12.935" v="676"/>
      <pc:docMkLst>
        <pc:docMk/>
      </pc:docMkLst>
      <pc:sldChg chg="delSp modSp">
        <pc:chgData name="Joni Combe" userId="e024a423-26f8-4a4e-a2c9-518d173af54a" providerId="ADAL" clId="{2A036B43-77D8-AB45-A672-97845F9C39DC}" dt="2020-05-04T06:43:45.335" v="672"/>
        <pc:sldMkLst>
          <pc:docMk/>
          <pc:sldMk cId="0" sldId="259"/>
        </pc:sldMkLst>
        <pc:spChg chg="del mod">
          <ac:chgData name="Joni Combe" userId="e024a423-26f8-4a4e-a2c9-518d173af54a" providerId="ADAL" clId="{2A036B43-77D8-AB45-A672-97845F9C39DC}" dt="2020-05-04T06:43:45.335" v="672"/>
          <ac:spMkLst>
            <pc:docMk/>
            <pc:sldMk cId="0" sldId="259"/>
            <ac:spMk id="14" creationId="{01715AC4-3582-ED43-A66D-DBA899A26BBE}"/>
          </ac:spMkLst>
        </pc:spChg>
      </pc:sldChg>
      <pc:sldChg chg="delSp modSp">
        <pc:chgData name="Joni Combe" userId="e024a423-26f8-4a4e-a2c9-518d173af54a" providerId="ADAL" clId="{2A036B43-77D8-AB45-A672-97845F9C39DC}" dt="2020-05-04T07:05:12.935" v="676"/>
        <pc:sldMkLst>
          <pc:docMk/>
          <pc:sldMk cId="0" sldId="261"/>
        </pc:sldMkLst>
        <pc:spChg chg="mod">
          <ac:chgData name="Joni Combe" userId="e024a423-26f8-4a4e-a2c9-518d173af54a" providerId="ADAL" clId="{2A036B43-77D8-AB45-A672-97845F9C39DC}" dt="2020-05-04T06:43:48.640" v="674" actId="20577"/>
          <ac:spMkLst>
            <pc:docMk/>
            <pc:sldMk cId="0" sldId="261"/>
            <ac:spMk id="23" creationId="{0E86562E-0A35-C845-B672-6D920CEAFB5E}"/>
          </ac:spMkLst>
        </pc:spChg>
        <pc:spChg chg="del mod">
          <ac:chgData name="Joni Combe" userId="e024a423-26f8-4a4e-a2c9-518d173af54a" providerId="ADAL" clId="{2A036B43-77D8-AB45-A672-97845F9C39DC}" dt="2020-05-04T07:05:12.935" v="676"/>
          <ac:spMkLst>
            <pc:docMk/>
            <pc:sldMk cId="0" sldId="261"/>
            <ac:spMk id="24" creationId="{A910AB3E-02F2-404C-B2CC-532D9E25F346}"/>
          </ac:spMkLst>
        </pc:spChg>
      </pc:sldChg>
      <pc:sldChg chg="del">
        <pc:chgData name="Joni Combe" userId="e024a423-26f8-4a4e-a2c9-518d173af54a" providerId="ADAL" clId="{2A036B43-77D8-AB45-A672-97845F9C39DC}" dt="2020-05-04T05:42:40.664" v="663" actId="2696"/>
        <pc:sldMkLst>
          <pc:docMk/>
          <pc:sldMk cId="2258857141" sldId="270"/>
        </pc:sldMkLst>
      </pc:sldChg>
    </pc:docChg>
  </pc:docChgLst>
  <pc:docChgLst>
    <pc:chgData name="Joni Combe" userId="e024a423-26f8-4a4e-a2c9-518d173af54a" providerId="ADAL" clId="{BEC8FEAD-BF85-A841-A162-155B9F998134}"/>
    <pc:docChg chg="undo custSel addSld modSld">
      <pc:chgData name="Joni Combe" userId="e024a423-26f8-4a4e-a2c9-518d173af54a" providerId="ADAL" clId="{BEC8FEAD-BF85-A841-A162-155B9F998134}" dt="2020-05-13T05:33:16.808" v="684" actId="14100"/>
      <pc:docMkLst>
        <pc:docMk/>
      </pc:docMkLst>
      <pc:sldChg chg="modSp">
        <pc:chgData name="Joni Combe" userId="e024a423-26f8-4a4e-a2c9-518d173af54a" providerId="ADAL" clId="{BEC8FEAD-BF85-A841-A162-155B9F998134}" dt="2020-05-13T05:25:02.210" v="17" actId="207"/>
        <pc:sldMkLst>
          <pc:docMk/>
          <pc:sldMk cId="0" sldId="259"/>
        </pc:sldMkLst>
        <pc:spChg chg="mod">
          <ac:chgData name="Joni Combe" userId="e024a423-26f8-4a4e-a2c9-518d173af54a" providerId="ADAL" clId="{BEC8FEAD-BF85-A841-A162-155B9F998134}" dt="2020-05-13T05:25:02.210" v="17" actId="207"/>
          <ac:spMkLst>
            <pc:docMk/>
            <pc:sldMk cId="0" sldId="259"/>
            <ac:spMk id="12" creationId="{00000000-0000-0000-0000-000000000000}"/>
          </ac:spMkLst>
        </pc:spChg>
      </pc:sldChg>
      <pc:sldChg chg="delSp modSp">
        <pc:chgData name="Joni Combe" userId="e024a423-26f8-4a4e-a2c9-518d173af54a" providerId="ADAL" clId="{BEC8FEAD-BF85-A841-A162-155B9F998134}" dt="2020-05-13T05:27:15.185" v="191" actId="207"/>
        <pc:sldMkLst>
          <pc:docMk/>
          <pc:sldMk cId="0" sldId="261"/>
        </pc:sldMkLst>
        <pc:spChg chg="mod">
          <ac:chgData name="Joni Combe" userId="e024a423-26f8-4a4e-a2c9-518d173af54a" providerId="ADAL" clId="{BEC8FEAD-BF85-A841-A162-155B9F998134}" dt="2020-05-13T05:27:15.185" v="191" actId="207"/>
          <ac:spMkLst>
            <pc:docMk/>
            <pc:sldMk cId="0" sldId="261"/>
            <ac:spMk id="22" creationId="{6B3FA769-E565-7F48-84C8-E7124FA3F99D}"/>
          </ac:spMkLst>
        </pc:spChg>
        <pc:spChg chg="del">
          <ac:chgData name="Joni Combe" userId="e024a423-26f8-4a4e-a2c9-518d173af54a" providerId="ADAL" clId="{BEC8FEAD-BF85-A841-A162-155B9F998134}" dt="2020-05-13T05:27:04.989" v="189" actId="478"/>
          <ac:spMkLst>
            <pc:docMk/>
            <pc:sldMk cId="0" sldId="261"/>
            <ac:spMk id="23" creationId="{0E86562E-0A35-C845-B672-6D920CEAFB5E}"/>
          </ac:spMkLst>
        </pc:spChg>
      </pc:sldChg>
      <pc:sldChg chg="addSp delSp modSp add">
        <pc:chgData name="Joni Combe" userId="e024a423-26f8-4a4e-a2c9-518d173af54a" providerId="ADAL" clId="{BEC8FEAD-BF85-A841-A162-155B9F998134}" dt="2020-05-13T05:33:16.808" v="684" actId="14100"/>
        <pc:sldMkLst>
          <pc:docMk/>
          <pc:sldMk cId="4043714109" sldId="285"/>
        </pc:sldMkLst>
        <pc:spChg chg="add mod">
          <ac:chgData name="Joni Combe" userId="e024a423-26f8-4a4e-a2c9-518d173af54a" providerId="ADAL" clId="{BEC8FEAD-BF85-A841-A162-155B9F998134}" dt="2020-05-13T05:33:16.808" v="684" actId="14100"/>
          <ac:spMkLst>
            <pc:docMk/>
            <pc:sldMk cId="4043714109" sldId="285"/>
            <ac:spMk id="2" creationId="{84C593F3-36E0-EA4C-A014-6E00EA396F27}"/>
          </ac:spMkLst>
        </pc:spChg>
        <pc:spChg chg="del">
          <ac:chgData name="Joni Combe" userId="e024a423-26f8-4a4e-a2c9-518d173af54a" providerId="ADAL" clId="{BEC8FEAD-BF85-A841-A162-155B9F998134}" dt="2020-05-13T05:33:10.397" v="683" actId="478"/>
          <ac:spMkLst>
            <pc:docMk/>
            <pc:sldMk cId="4043714109" sldId="285"/>
            <ac:spMk id="15" creationId="{E9AB62B4-13C8-3745-9542-FA62C05FE471}"/>
          </ac:spMkLst>
        </pc:spChg>
      </pc:sldChg>
      <pc:sldChg chg="addSp modSp add">
        <pc:chgData name="Joni Combe" userId="e024a423-26f8-4a4e-a2c9-518d173af54a" providerId="ADAL" clId="{BEC8FEAD-BF85-A841-A162-155B9F998134}" dt="2020-05-13T05:32:14.197" v="675" actId="14100"/>
        <pc:sldMkLst>
          <pc:docMk/>
          <pc:sldMk cId="97757846" sldId="286"/>
        </pc:sldMkLst>
        <pc:spChg chg="add mod">
          <ac:chgData name="Joni Combe" userId="e024a423-26f8-4a4e-a2c9-518d173af54a" providerId="ADAL" clId="{BEC8FEAD-BF85-A841-A162-155B9F998134}" dt="2020-05-13T05:32:14.197" v="675" actId="14100"/>
          <ac:spMkLst>
            <pc:docMk/>
            <pc:sldMk cId="97757846" sldId="286"/>
            <ac:spMk id="2" creationId="{58E91034-7BEE-9E47-AE6C-79E7F7A2472E}"/>
          </ac:spMkLst>
        </pc:spChg>
        <pc:spChg chg="mod">
          <ac:chgData name="Joni Combe" userId="e024a423-26f8-4a4e-a2c9-518d173af54a" providerId="ADAL" clId="{BEC8FEAD-BF85-A841-A162-155B9F998134}" dt="2020-05-13T05:27:34.222" v="194" actId="14100"/>
          <ac:spMkLst>
            <pc:docMk/>
            <pc:sldMk cId="97757846" sldId="286"/>
            <ac:spMk id="22" creationId="{6B3FA769-E565-7F48-84C8-E7124FA3F9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7A147-3ABD-254F-9925-2F6A5B05ACC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96A3F-7A78-AD44-93C0-AE46AE42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60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96A3F-7A78-AD44-93C0-AE46AE4259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3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9658" y="1203448"/>
            <a:ext cx="12842621" cy="3812147"/>
          </a:xfrm>
        </p:spPr>
        <p:txBody>
          <a:bodyPr bIns="0" anchor="b">
            <a:normAutofit/>
          </a:bodyPr>
          <a:lstStyle>
            <a:lvl1pPr algn="l">
              <a:defRPr sz="99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9659" y="5296807"/>
            <a:ext cx="12842619" cy="146643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700" b="0" cap="all" baseline="0">
                <a:solidFill>
                  <a:schemeClr val="tx1"/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39658" y="493961"/>
            <a:ext cx="7345965" cy="46380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6497" y="1198460"/>
            <a:ext cx="1216529" cy="75536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501956" y="1198460"/>
            <a:ext cx="0" cy="381713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814874"/>
      </p:ext>
    </p:extLst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057531" y="1198460"/>
            <a:ext cx="0" cy="1600752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62238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58667" y="1325795"/>
            <a:ext cx="2423613" cy="68624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02042" y="1325795"/>
            <a:ext cx="11608211" cy="68624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4158667" y="1078908"/>
            <a:ext cx="2423613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241170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057531" y="1198460"/>
            <a:ext cx="0" cy="1600752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195047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220" y="2634195"/>
            <a:ext cx="12843870" cy="2831925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2043" y="5709293"/>
            <a:ext cx="12824985" cy="1519394"/>
          </a:xfrm>
        </p:spPr>
        <p:txBody>
          <a:bodyPr tIns="91440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057531" y="1198460"/>
            <a:ext cx="0" cy="4267661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300715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043" y="1207334"/>
            <a:ext cx="14280236" cy="158895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2043" y="3016317"/>
            <a:ext cx="6912864" cy="51572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82190" y="3026015"/>
            <a:ext cx="6906195" cy="516228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057531" y="1198460"/>
            <a:ext cx="0" cy="1600752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567948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043" y="1206245"/>
            <a:ext cx="14280236" cy="15844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2043" y="3029324"/>
            <a:ext cx="6912864" cy="120291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2043" y="4236404"/>
            <a:ext cx="6912864" cy="39666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82186" y="3034505"/>
            <a:ext cx="6912864" cy="12033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82188" y="4232237"/>
            <a:ext cx="6912864" cy="3956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57531" y="1198460"/>
            <a:ext cx="0" cy="1600752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799322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057531" y="1198460"/>
            <a:ext cx="0" cy="1600752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374554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7876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963" y="1198460"/>
            <a:ext cx="4774692" cy="337067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5571" y="1198461"/>
            <a:ext cx="9018705" cy="6988239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02043" y="4808237"/>
            <a:ext cx="4777484" cy="3372272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057531" y="1198460"/>
            <a:ext cx="0" cy="337067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837259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216081" y="723256"/>
            <a:ext cx="6111800" cy="7723652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541" y="1694270"/>
            <a:ext cx="8171760" cy="27458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86584" y="1683814"/>
            <a:ext cx="4186757" cy="5799491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02043" y="4718988"/>
            <a:ext cx="8160056" cy="3005613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302043" y="8204785"/>
            <a:ext cx="8160057" cy="48018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02366" y="477961"/>
            <a:ext cx="8180213" cy="4813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57531" y="1198460"/>
            <a:ext cx="0" cy="324168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465102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023599"/>
            <a:ext cx="18288000" cy="617824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9203436"/>
            <a:ext cx="18288000" cy="1114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02044" y="1206779"/>
            <a:ext cx="14280237" cy="1573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2044" y="3023599"/>
            <a:ext cx="14280237" cy="517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31208" y="495555"/>
            <a:ext cx="5251073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2043" y="493961"/>
            <a:ext cx="8783579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91" y="1198460"/>
            <a:ext cx="1216529" cy="75536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4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9212558"/>
            <a:ext cx="18288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0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</p:sldLayoutIdLst>
  <p:transition spd="slow" advClick="0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7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audio" Target="../media/audio2.wav"/><Relationship Id="rId21" Type="http://schemas.openxmlformats.org/officeDocument/2006/relationships/image" Target="../media/image22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audio" Target="../media/audio9.wav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5.png"/><Relationship Id="rId4" Type="http://schemas.openxmlformats.org/officeDocument/2006/relationships/image" Target="../media/image35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2">
            <a:extLst>
              <a:ext uri="{FF2B5EF4-FFF2-40B4-BE49-F238E27FC236}">
                <a16:creationId xmlns:a16="http://schemas.microsoft.com/office/drawing/2014/main" id="{EE97B5AB-18A9-0742-A75D-CE164E82E9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78" t="83" r="25454" b="12633"/>
          <a:stretch/>
        </p:blipFill>
        <p:spPr>
          <a:xfrm>
            <a:off x="14085477" y="0"/>
            <a:ext cx="4202523" cy="10287000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25ADFFAD-562D-1245-AED6-A8D4A862090F}"/>
              </a:ext>
            </a:extLst>
          </p:cNvPr>
          <p:cNvSpPr txBox="1"/>
          <p:nvPr/>
        </p:nvSpPr>
        <p:spPr>
          <a:xfrm>
            <a:off x="0" y="4438613"/>
            <a:ext cx="13769163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20"/>
              </a:lnSpc>
            </a:pPr>
            <a:r>
              <a:rPr lang="en-US" sz="12000" b="1" spc="156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WELCOME!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595360-83D7-774D-A628-83EBFADA73AC}"/>
              </a:ext>
            </a:extLst>
          </p:cNvPr>
          <p:cNvGrpSpPr/>
          <p:nvPr/>
        </p:nvGrpSpPr>
        <p:grpSpPr>
          <a:xfrm>
            <a:off x="0" y="-1"/>
            <a:ext cx="13769165" cy="2171701"/>
            <a:chOff x="0" y="-1"/>
            <a:chExt cx="13769165" cy="21717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440245-3F06-7F4B-9AB2-9FDBEBEC87E0}"/>
                </a:ext>
              </a:extLst>
            </p:cNvPr>
            <p:cNvSpPr/>
            <p:nvPr/>
          </p:nvSpPr>
          <p:spPr>
            <a:xfrm>
              <a:off x="0" y="-1"/>
              <a:ext cx="13769165" cy="2171701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7C84A2E9-3CF5-0B44-B716-EE5A33CFE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381011">
              <a:off x="11334344" y="735224"/>
              <a:ext cx="1630575" cy="864205"/>
            </a:xfrm>
            <a:prstGeom prst="rect">
              <a:avLst/>
            </a:prstGeom>
          </p:spPr>
        </p:pic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B39810B6-982D-E244-9DD8-8AA49DE7EE87}"/>
                </a:ext>
              </a:extLst>
            </p:cNvPr>
            <p:cNvSpPr txBox="1"/>
            <p:nvPr/>
          </p:nvSpPr>
          <p:spPr>
            <a:xfrm>
              <a:off x="3977663" y="342900"/>
              <a:ext cx="9780074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ONLINE WORKSHOP</a:t>
              </a:r>
            </a:p>
            <a:p>
              <a:pPr>
                <a:spcBef>
                  <a:spcPct val="0"/>
                </a:spcBef>
              </a:pPr>
              <a:r>
                <a:rPr lang="en-US" sz="6400" b="1" dirty="0">
                  <a:solidFill>
                    <a:srgbClr val="FAFAFA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FREE TO BE ME</a:t>
              </a:r>
            </a:p>
          </p:txBody>
        </p:sp>
        <p:pic>
          <p:nvPicPr>
            <p:cNvPr id="20" name="Picture 19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4C5D3AE9-D2E7-A64B-BC51-FB7772F65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79" y="298760"/>
              <a:ext cx="2248921" cy="159755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357A6A-80E6-224F-A0B4-D180011531D3}"/>
              </a:ext>
            </a:extLst>
          </p:cNvPr>
          <p:cNvGrpSpPr/>
          <p:nvPr/>
        </p:nvGrpSpPr>
        <p:grpSpPr>
          <a:xfrm>
            <a:off x="13619831" y="-72000"/>
            <a:ext cx="714947" cy="10778100"/>
            <a:chOff x="13619831" y="-72000"/>
            <a:chExt cx="714947" cy="107781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55003A-37F6-4041-A381-73C70770D230}"/>
                </a:ext>
              </a:extLst>
            </p:cNvPr>
            <p:cNvSpPr/>
            <p:nvPr/>
          </p:nvSpPr>
          <p:spPr>
            <a:xfrm>
              <a:off x="13766457" y="0"/>
              <a:ext cx="432000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D6C03EE1-E5B3-7E4E-B312-B951C0CAC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5135" b="45135"/>
            <a:stretch/>
          </p:blipFill>
          <p:spPr>
            <a:xfrm rot="16200000">
              <a:off x="10988136" y="7362283"/>
              <a:ext cx="5990125" cy="697510"/>
            </a:xfrm>
            <a:prstGeom prst="rect">
              <a:avLst/>
            </a:prstGeom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4A91C993-AA24-DA4C-9CDB-16F7DDC6A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4971" r="5907" b="45055"/>
            <a:stretch>
              <a:fillRect/>
            </a:stretch>
          </p:blipFill>
          <p:spPr>
            <a:xfrm rot="16200000">
              <a:off x="11143468" y="2404363"/>
              <a:ext cx="5667673" cy="714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856692"/>
      </p:ext>
    </p:extLst>
  </p:cSld>
  <p:clrMapOvr>
    <a:masterClrMapping/>
  </p:clrMapOvr>
  <p:transition spd="slow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55581">
            <a:off x="15558495" y="8626573"/>
            <a:ext cx="1630575" cy="8642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26448">
            <a:off x="1133404" y="5174624"/>
            <a:ext cx="3211303" cy="2609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21190" y="3806053"/>
            <a:ext cx="3526784" cy="286551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379821">
            <a:off x="9293654" y="5158814"/>
            <a:ext cx="3273286" cy="26595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99653F4-70B8-EE4E-A118-4B0D4CAD7EE4}"/>
              </a:ext>
            </a:extLst>
          </p:cNvPr>
          <p:cNvGrpSpPr/>
          <p:nvPr/>
        </p:nvGrpSpPr>
        <p:grpSpPr>
          <a:xfrm>
            <a:off x="0" y="0"/>
            <a:ext cx="13769165" cy="935555"/>
            <a:chOff x="0" y="0"/>
            <a:chExt cx="13769165" cy="9355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030CAF-730D-134B-B038-09F9D7546CCD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BFD75ACD-4346-0C43-99A8-53C0A2A5B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381011">
              <a:off x="12164678" y="190954"/>
              <a:ext cx="988753" cy="524039"/>
            </a:xfrm>
            <a:prstGeom prst="rect">
              <a:avLst/>
            </a:prstGeom>
          </p:spPr>
        </p:pic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FC54B430-578A-7742-BD1D-21515C7E261B}"/>
                </a:ext>
              </a:extLst>
            </p:cNvPr>
            <p:cNvSpPr txBox="1"/>
            <p:nvPr/>
          </p:nvSpPr>
          <p:spPr>
            <a:xfrm>
              <a:off x="2319213" y="190500"/>
              <a:ext cx="11438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FREE TO BE ME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502C9599-16E4-6445-BC5D-EF90266B7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</p:grpSp>
      <p:sp>
        <p:nvSpPr>
          <p:cNvPr id="24" name="TextBox 12">
            <a:extLst>
              <a:ext uri="{FF2B5EF4-FFF2-40B4-BE49-F238E27FC236}">
                <a16:creationId xmlns:a16="http://schemas.microsoft.com/office/drawing/2014/main" id="{860502B8-53E5-F044-BFD0-68E7E4FC82C6}"/>
              </a:ext>
            </a:extLst>
          </p:cNvPr>
          <p:cNvSpPr txBox="1"/>
          <p:nvPr/>
        </p:nvSpPr>
        <p:spPr>
          <a:xfrm>
            <a:off x="5105400" y="1934261"/>
            <a:ext cx="6736931" cy="1387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20"/>
              </a:lnSpc>
            </a:pPr>
            <a:r>
              <a:rPr lang="en-US" sz="12000" b="1" spc="156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WHAT IF ?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A22924CD-0C0A-1B4F-9C92-58CCAC53CEAB}"/>
              </a:ext>
            </a:extLst>
          </p:cNvPr>
          <p:cNvSpPr txBox="1"/>
          <p:nvPr/>
        </p:nvSpPr>
        <p:spPr>
          <a:xfrm>
            <a:off x="595529" y="1934261"/>
            <a:ext cx="4287052" cy="1387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20"/>
              </a:lnSpc>
            </a:pPr>
            <a:r>
              <a:rPr lang="en-US" sz="12000" b="1" spc="156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7"/>
          <a:srcRect l="10141" t="177" r="29513" b="-177"/>
          <a:stretch/>
        </p:blipFill>
        <p:spPr>
          <a:xfrm>
            <a:off x="14173200" y="0"/>
            <a:ext cx="4139760" cy="10287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5B24B2E-6659-584C-A83D-862B41EF7808}"/>
              </a:ext>
            </a:extLst>
          </p:cNvPr>
          <p:cNvGrpSpPr/>
          <p:nvPr/>
        </p:nvGrpSpPr>
        <p:grpSpPr>
          <a:xfrm>
            <a:off x="13619831" y="-72000"/>
            <a:ext cx="714947" cy="10778100"/>
            <a:chOff x="13619831" y="-72000"/>
            <a:chExt cx="714947" cy="107781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D5E44-8E5A-6744-AB85-D299143C1777}"/>
                </a:ext>
              </a:extLst>
            </p:cNvPr>
            <p:cNvSpPr/>
            <p:nvPr/>
          </p:nvSpPr>
          <p:spPr>
            <a:xfrm>
              <a:off x="13766457" y="0"/>
              <a:ext cx="432000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CED664C5-F400-FB4F-82B6-065CC553E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5135" b="45135"/>
            <a:stretch/>
          </p:blipFill>
          <p:spPr>
            <a:xfrm rot="16200000">
              <a:off x="10988136" y="7362283"/>
              <a:ext cx="5990125" cy="697510"/>
            </a:xfrm>
            <a:prstGeom prst="rect">
              <a:avLst/>
            </a:prstGeom>
          </p:spPr>
        </p:pic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EC12E93D-138C-6545-A4CC-9B156B892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44971" r="5907" b="45055"/>
            <a:stretch>
              <a:fillRect/>
            </a:stretch>
          </p:blipFill>
          <p:spPr>
            <a:xfrm rot="16200000">
              <a:off x="11143468" y="2404363"/>
              <a:ext cx="5667673" cy="71494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3ACD02F-4F6F-ED4A-BE38-599F8F878DFF}"/>
              </a:ext>
            </a:extLst>
          </p:cNvPr>
          <p:cNvSpPr/>
          <p:nvPr/>
        </p:nvSpPr>
        <p:spPr>
          <a:xfrm>
            <a:off x="-21880" y="0"/>
            <a:ext cx="18309879" cy="10172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66372" y="4131847"/>
            <a:ext cx="1228274" cy="1533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533451" y="4012106"/>
            <a:ext cx="1924651" cy="17706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03211" y="7276934"/>
            <a:ext cx="1379903" cy="15906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8448448" y="7272379"/>
            <a:ext cx="1709441" cy="17094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887200" y="7343358"/>
            <a:ext cx="1610053" cy="15339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1816769" y="876370"/>
            <a:ext cx="1723163" cy="1723163"/>
          </a:xfrm>
          <a:prstGeom prst="rect">
            <a:avLst/>
          </a:prstGeom>
        </p:spPr>
      </p:pic>
      <p:pic>
        <p:nvPicPr>
          <p:cNvPr id="8" name="Picture 8" descr="PIG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4441612" y="775595"/>
            <a:ext cx="1976400" cy="1976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4940772" y="665474"/>
            <a:ext cx="2167102" cy="2167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5482547" y="4047737"/>
            <a:ext cx="1083551" cy="15251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5163800" y="7121494"/>
            <a:ext cx="1984406" cy="19844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043443" y="811230"/>
            <a:ext cx="2046169" cy="20461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7971944" y="571500"/>
            <a:ext cx="2236250" cy="20461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8284324" y="3986807"/>
            <a:ext cx="1772292" cy="1772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4626455" y="7097247"/>
            <a:ext cx="1850545" cy="170944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11898810" y="4056976"/>
            <a:ext cx="1559080" cy="155908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-45784" y="-29886"/>
            <a:ext cx="18333783" cy="10316886"/>
            <a:chOff x="0" y="0"/>
            <a:chExt cx="6186311" cy="3479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186311" cy="3479800"/>
            </a:xfrm>
            <a:custGeom>
              <a:avLst/>
              <a:gdLst/>
              <a:ahLst/>
              <a:cxnLst/>
              <a:rect l="l" t="t" r="r" b="b"/>
              <a:pathLst>
                <a:path w="6186311" h="3479800">
                  <a:moveTo>
                    <a:pt x="0" y="0"/>
                  </a:moveTo>
                  <a:lnTo>
                    <a:pt x="0" y="3479800"/>
                  </a:lnTo>
                  <a:lnTo>
                    <a:pt x="6186311" y="3479800"/>
                  </a:lnTo>
                  <a:lnTo>
                    <a:pt x="6186311" y="0"/>
                  </a:lnTo>
                  <a:lnTo>
                    <a:pt x="0" y="0"/>
                  </a:lnTo>
                  <a:close/>
                  <a:moveTo>
                    <a:pt x="6125351" y="3418840"/>
                  </a:moveTo>
                  <a:lnTo>
                    <a:pt x="59690" y="3418840"/>
                  </a:lnTo>
                  <a:lnTo>
                    <a:pt x="59690" y="59690"/>
                  </a:lnTo>
                  <a:lnTo>
                    <a:pt x="6125351" y="59690"/>
                  </a:lnTo>
                  <a:lnTo>
                    <a:pt x="6125351" y="3418840"/>
                  </a:lnTo>
                  <a:close/>
                </a:path>
              </a:pathLst>
            </a:custGeom>
            <a:solidFill>
              <a:srgbClr val="EC5089"/>
            </a:solidFill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CC3C92-9317-4044-9874-85A9A518AD7F}"/>
              </a:ext>
            </a:extLst>
          </p:cNvPr>
          <p:cNvGrpSpPr/>
          <p:nvPr/>
        </p:nvGrpSpPr>
        <p:grpSpPr>
          <a:xfrm>
            <a:off x="4354768" y="647700"/>
            <a:ext cx="2024898" cy="2621360"/>
            <a:chOff x="2846265" y="73728"/>
            <a:chExt cx="2024898" cy="2621360"/>
          </a:xfrm>
        </p:grpSpPr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D49B8AB4-BA8D-354C-8292-751545303C71}"/>
                </a:ext>
              </a:extLst>
            </p:cNvPr>
            <p:cNvSpPr txBox="1"/>
            <p:nvPr/>
          </p:nvSpPr>
          <p:spPr>
            <a:xfrm>
              <a:off x="2846265" y="765335"/>
              <a:ext cx="2024898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05"/>
                </a:lnSpc>
                <a:spcBef>
                  <a:spcPct val="0"/>
                </a:spcBef>
              </a:pPr>
              <a:r>
                <a:rPr lang="en-US" dirty="0">
                  <a:solidFill>
                    <a:srgbClr val="0A0504"/>
                  </a:solidFill>
                  <a:latin typeface="Open Sans"/>
                </a:rPr>
                <a:t>You felt upset or sad - who would you talk to?</a:t>
              </a:r>
            </a:p>
          </p:txBody>
        </p:sp>
        <p:pic>
          <p:nvPicPr>
            <p:cNvPr id="21" name="Picture 32">
              <a:extLst>
                <a:ext uri="{FF2B5EF4-FFF2-40B4-BE49-F238E27FC236}">
                  <a16:creationId xmlns:a16="http://schemas.microsoft.com/office/drawing/2014/main" id="{665E73FE-F775-A64C-B40A-53CCC5269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>
            <a:xfrm>
              <a:off x="3320989" y="1496304"/>
              <a:ext cx="1198784" cy="1198784"/>
            </a:xfrm>
            <a:prstGeom prst="rect">
              <a:avLst/>
            </a:prstGeom>
          </p:spPr>
        </p:pic>
        <p:sp>
          <p:nvSpPr>
            <p:cNvPr id="22" name="TextBox 61">
              <a:extLst>
                <a:ext uri="{FF2B5EF4-FFF2-40B4-BE49-F238E27FC236}">
                  <a16:creationId xmlns:a16="http://schemas.microsoft.com/office/drawing/2014/main" id="{7D54482B-5C8A-F54E-ADEC-6C447B94D86A}"/>
                </a:ext>
              </a:extLst>
            </p:cNvPr>
            <p:cNvSpPr txBox="1"/>
            <p:nvPr/>
          </p:nvSpPr>
          <p:spPr>
            <a:xfrm>
              <a:off x="2989651" y="73728"/>
              <a:ext cx="1753908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28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EC5089"/>
                  </a:solidFill>
                  <a:latin typeface="Finger Paint"/>
                </a:rPr>
                <a:t>What if?</a:t>
              </a:r>
            </a:p>
          </p:txBody>
        </p:sp>
      </p:grpSp>
      <p:grpSp>
        <p:nvGrpSpPr>
          <p:cNvPr id="28" name="Group 42">
            <a:extLst>
              <a:ext uri="{FF2B5EF4-FFF2-40B4-BE49-F238E27FC236}">
                <a16:creationId xmlns:a16="http://schemas.microsoft.com/office/drawing/2014/main" id="{58B2288D-465B-9F44-97ED-C48756D513DA}"/>
              </a:ext>
            </a:extLst>
          </p:cNvPr>
          <p:cNvGrpSpPr/>
          <p:nvPr/>
        </p:nvGrpSpPr>
        <p:grpSpPr>
          <a:xfrm>
            <a:off x="7860637" y="596884"/>
            <a:ext cx="2406332" cy="2444280"/>
            <a:chOff x="-664606" y="-47625"/>
            <a:chExt cx="3208443" cy="3259040"/>
          </a:xfrm>
        </p:grpSpPr>
        <p:pic>
          <p:nvPicPr>
            <p:cNvPr id="29" name="Picture 43">
              <a:extLst>
                <a:ext uri="{FF2B5EF4-FFF2-40B4-BE49-F238E27FC236}">
                  <a16:creationId xmlns:a16="http://schemas.microsoft.com/office/drawing/2014/main" id="{2E952D9E-5A56-AC48-B31C-8A5518100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>
            <a:xfrm>
              <a:off x="249794" y="1736482"/>
              <a:ext cx="1611949" cy="1474933"/>
            </a:xfrm>
            <a:prstGeom prst="rect">
              <a:avLst/>
            </a:prstGeom>
          </p:spPr>
        </p:pic>
        <p:sp>
          <p:nvSpPr>
            <p:cNvPr id="30" name="TextBox 44">
              <a:extLst>
                <a:ext uri="{FF2B5EF4-FFF2-40B4-BE49-F238E27FC236}">
                  <a16:creationId xmlns:a16="http://schemas.microsoft.com/office/drawing/2014/main" id="{88B4D733-DF83-3845-9FDB-B11E92C30A6D}"/>
                </a:ext>
              </a:extLst>
            </p:cNvPr>
            <p:cNvSpPr txBox="1"/>
            <p:nvPr/>
          </p:nvSpPr>
          <p:spPr>
            <a:xfrm>
              <a:off x="-664606" y="-47625"/>
              <a:ext cx="3208443" cy="581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28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EC5089"/>
                  </a:solidFill>
                  <a:latin typeface="Finger Paint"/>
                </a:rPr>
                <a:t>What if?</a:t>
              </a: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E79E8D61-1FB9-D944-A696-948B9749A732}"/>
                </a:ext>
              </a:extLst>
            </p:cNvPr>
            <p:cNvSpPr txBox="1"/>
            <p:nvPr/>
          </p:nvSpPr>
          <p:spPr>
            <a:xfrm>
              <a:off x="-563006" y="867251"/>
              <a:ext cx="3097015" cy="974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05"/>
                </a:lnSpc>
                <a:spcBef>
                  <a:spcPct val="0"/>
                </a:spcBef>
              </a:pPr>
              <a:r>
                <a:rPr lang="en-US" dirty="0">
                  <a:solidFill>
                    <a:srgbClr val="0A0504"/>
                  </a:solidFill>
                  <a:latin typeface="Open Sans"/>
                </a:rPr>
                <a:t>Someone told you one of your strengths was dumb or silly?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E92212D-13D0-3B44-B12F-D1ED17303AF1}"/>
              </a:ext>
            </a:extLst>
          </p:cNvPr>
          <p:cNvGrpSpPr/>
          <p:nvPr/>
        </p:nvGrpSpPr>
        <p:grpSpPr>
          <a:xfrm>
            <a:off x="11158345" y="647700"/>
            <a:ext cx="3074949" cy="2253661"/>
            <a:chOff x="11158345" y="830698"/>
            <a:chExt cx="3074949" cy="2253661"/>
          </a:xfrm>
        </p:grpSpPr>
        <p:grpSp>
          <p:nvGrpSpPr>
            <p:cNvPr id="32" name="Group 42">
              <a:extLst>
                <a:ext uri="{FF2B5EF4-FFF2-40B4-BE49-F238E27FC236}">
                  <a16:creationId xmlns:a16="http://schemas.microsoft.com/office/drawing/2014/main" id="{2955A760-4AE5-894D-ADF6-7C2775831485}"/>
                </a:ext>
              </a:extLst>
            </p:cNvPr>
            <p:cNvGrpSpPr/>
            <p:nvPr/>
          </p:nvGrpSpPr>
          <p:grpSpPr>
            <a:xfrm>
              <a:off x="11158345" y="830698"/>
              <a:ext cx="3074949" cy="1417126"/>
              <a:chOff x="-1040221" y="-47625"/>
              <a:chExt cx="4099933" cy="1889501"/>
            </a:xfrm>
          </p:grpSpPr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48FCFE98-EA43-274E-89FF-0DED29D774B9}"/>
                  </a:ext>
                </a:extLst>
              </p:cNvPr>
              <p:cNvSpPr txBox="1"/>
              <p:nvPr/>
            </p:nvSpPr>
            <p:spPr>
              <a:xfrm>
                <a:off x="-664606" y="-47625"/>
                <a:ext cx="3208443" cy="5813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  <p:sp>
            <p:nvSpPr>
              <p:cNvPr id="35" name="TextBox 45">
                <a:extLst>
                  <a:ext uri="{FF2B5EF4-FFF2-40B4-BE49-F238E27FC236}">
                    <a16:creationId xmlns:a16="http://schemas.microsoft.com/office/drawing/2014/main" id="{D8187D4E-ACC8-7341-934B-490592ED1649}"/>
                  </a:ext>
                </a:extLst>
              </p:cNvPr>
              <p:cNvSpPr txBox="1"/>
              <p:nvPr/>
            </p:nvSpPr>
            <p:spPr>
              <a:xfrm>
                <a:off x="-1040221" y="867251"/>
                <a:ext cx="4099933" cy="9746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Someone told you that you should change to be like everyone else?</a:t>
                </a:r>
              </a:p>
            </p:txBody>
          </p:sp>
        </p:grpSp>
        <p:pic>
          <p:nvPicPr>
            <p:cNvPr id="36" name="Picture 39">
              <a:extLst>
                <a:ext uri="{FF2B5EF4-FFF2-40B4-BE49-F238E27FC236}">
                  <a16:creationId xmlns:a16="http://schemas.microsoft.com/office/drawing/2014/main" id="{793F0001-EC89-3547-BFE8-FF6BDFAB8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>
            <a:xfrm>
              <a:off x="12358537" y="2409795"/>
              <a:ext cx="674564" cy="67456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B7DB1B8-5969-F44A-920E-8C7F4E860474}"/>
              </a:ext>
            </a:extLst>
          </p:cNvPr>
          <p:cNvGrpSpPr/>
          <p:nvPr/>
        </p:nvGrpSpPr>
        <p:grpSpPr>
          <a:xfrm>
            <a:off x="833709" y="647700"/>
            <a:ext cx="2490216" cy="2611874"/>
            <a:chOff x="833709" y="826346"/>
            <a:chExt cx="2490216" cy="261187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59D1F32-3FDE-0240-B00B-46950B90CECC}"/>
                </a:ext>
              </a:extLst>
            </p:cNvPr>
            <p:cNvGrpSpPr/>
            <p:nvPr/>
          </p:nvGrpSpPr>
          <p:grpSpPr>
            <a:xfrm>
              <a:off x="833709" y="826346"/>
              <a:ext cx="2490216" cy="1411940"/>
              <a:chOff x="2635958" y="73728"/>
              <a:chExt cx="2490216" cy="1411940"/>
            </a:xfrm>
          </p:grpSpPr>
          <p:sp>
            <p:nvSpPr>
              <p:cNvPr id="39" name="TextBox 3">
                <a:extLst>
                  <a:ext uri="{FF2B5EF4-FFF2-40B4-BE49-F238E27FC236}">
                    <a16:creationId xmlns:a16="http://schemas.microsoft.com/office/drawing/2014/main" id="{E0AAFEE6-9D0D-5C42-B512-FD3A8311B3C5}"/>
                  </a:ext>
                </a:extLst>
              </p:cNvPr>
              <p:cNvSpPr txBox="1"/>
              <p:nvPr/>
            </p:nvSpPr>
            <p:spPr>
              <a:xfrm>
                <a:off x="2635958" y="754699"/>
                <a:ext cx="2490216" cy="7309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You said something nice to yourself? What would it be?</a:t>
                </a:r>
              </a:p>
            </p:txBody>
          </p:sp>
          <p:sp>
            <p:nvSpPr>
              <p:cNvPr id="41" name="TextBox 61">
                <a:extLst>
                  <a:ext uri="{FF2B5EF4-FFF2-40B4-BE49-F238E27FC236}">
                    <a16:creationId xmlns:a16="http://schemas.microsoft.com/office/drawing/2014/main" id="{283C2EE3-9891-CD41-AA82-A9B9119535AD}"/>
                  </a:ext>
                </a:extLst>
              </p:cNvPr>
              <p:cNvSpPr txBox="1"/>
              <p:nvPr/>
            </p:nvSpPr>
            <p:spPr>
              <a:xfrm>
                <a:off x="2989651" y="73728"/>
                <a:ext cx="1753908" cy="4470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</p:grpSp>
        <p:pic>
          <p:nvPicPr>
            <p:cNvPr id="42" name="Picture 31">
              <a:extLst>
                <a:ext uri="{FF2B5EF4-FFF2-40B4-BE49-F238E27FC236}">
                  <a16:creationId xmlns:a16="http://schemas.microsoft.com/office/drawing/2014/main" id="{74E01E99-3F0D-9340-B096-4C0C1DBF4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1482147" y="2273803"/>
              <a:ext cx="1164417" cy="116441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2F7BA1-F321-A843-A704-3DF490F48A80}"/>
              </a:ext>
            </a:extLst>
          </p:cNvPr>
          <p:cNvGrpSpPr/>
          <p:nvPr/>
        </p:nvGrpSpPr>
        <p:grpSpPr>
          <a:xfrm>
            <a:off x="14586234" y="647700"/>
            <a:ext cx="2844284" cy="2372644"/>
            <a:chOff x="14586234" y="819624"/>
            <a:chExt cx="2844284" cy="2372644"/>
          </a:xfrm>
        </p:grpSpPr>
        <p:grpSp>
          <p:nvGrpSpPr>
            <p:cNvPr id="44" name="Group 42">
              <a:extLst>
                <a:ext uri="{FF2B5EF4-FFF2-40B4-BE49-F238E27FC236}">
                  <a16:creationId xmlns:a16="http://schemas.microsoft.com/office/drawing/2014/main" id="{EC9265B0-90B1-6442-BC14-80C166C238D0}"/>
                </a:ext>
              </a:extLst>
            </p:cNvPr>
            <p:cNvGrpSpPr/>
            <p:nvPr/>
          </p:nvGrpSpPr>
          <p:grpSpPr>
            <a:xfrm>
              <a:off x="14586234" y="819624"/>
              <a:ext cx="2844284" cy="1433598"/>
              <a:chOff x="-977836" y="-47625"/>
              <a:chExt cx="3792379" cy="1911464"/>
            </a:xfrm>
          </p:grpSpPr>
          <p:sp>
            <p:nvSpPr>
              <p:cNvPr id="46" name="TextBox 44">
                <a:extLst>
                  <a:ext uri="{FF2B5EF4-FFF2-40B4-BE49-F238E27FC236}">
                    <a16:creationId xmlns:a16="http://schemas.microsoft.com/office/drawing/2014/main" id="{88FE6994-E19A-F544-AE9B-8BD89C337307}"/>
                  </a:ext>
                </a:extLst>
              </p:cNvPr>
              <p:cNvSpPr txBox="1"/>
              <p:nvPr/>
            </p:nvSpPr>
            <p:spPr>
              <a:xfrm>
                <a:off x="-664606" y="-47625"/>
                <a:ext cx="3208443" cy="5813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  <p:sp>
            <p:nvSpPr>
              <p:cNvPr id="47" name="TextBox 45">
                <a:extLst>
                  <a:ext uri="{FF2B5EF4-FFF2-40B4-BE49-F238E27FC236}">
                    <a16:creationId xmlns:a16="http://schemas.microsoft.com/office/drawing/2014/main" id="{8B4AC6AA-2D2C-684A-A553-ED49F1EFC7C8}"/>
                  </a:ext>
                </a:extLst>
              </p:cNvPr>
              <p:cNvSpPr txBox="1"/>
              <p:nvPr/>
            </p:nvSpPr>
            <p:spPr>
              <a:xfrm>
                <a:off x="-977836" y="889214"/>
                <a:ext cx="3792379" cy="9746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A friend asked you to do something you didn't feel comfortable with?</a:t>
                </a:r>
              </a:p>
            </p:txBody>
          </p:sp>
        </p:grpSp>
        <p:pic>
          <p:nvPicPr>
            <p:cNvPr id="48" name="Picture 36">
              <a:extLst>
                <a:ext uri="{FF2B5EF4-FFF2-40B4-BE49-F238E27FC236}">
                  <a16:creationId xmlns:a16="http://schemas.microsoft.com/office/drawing/2014/main" id="{C0517800-B1D3-B147-BB91-FA1223311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>
            <a:xfrm>
              <a:off x="15613545" y="2301886"/>
              <a:ext cx="890382" cy="890382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BEE1DC-1E49-D842-9D1B-F9DDB15A7741}"/>
              </a:ext>
            </a:extLst>
          </p:cNvPr>
          <p:cNvGrpSpPr/>
          <p:nvPr/>
        </p:nvGrpSpPr>
        <p:grpSpPr>
          <a:xfrm>
            <a:off x="833709" y="3848100"/>
            <a:ext cx="2448274" cy="2363268"/>
            <a:chOff x="833709" y="4075632"/>
            <a:chExt cx="2448274" cy="2363268"/>
          </a:xfrm>
        </p:grpSpPr>
        <p:grpSp>
          <p:nvGrpSpPr>
            <p:cNvPr id="51" name="Group 42">
              <a:extLst>
                <a:ext uri="{FF2B5EF4-FFF2-40B4-BE49-F238E27FC236}">
                  <a16:creationId xmlns:a16="http://schemas.microsoft.com/office/drawing/2014/main" id="{E8BD6A16-A5C0-2940-BF41-CC86AEDC3BD1}"/>
                </a:ext>
              </a:extLst>
            </p:cNvPr>
            <p:cNvGrpSpPr/>
            <p:nvPr/>
          </p:nvGrpSpPr>
          <p:grpSpPr>
            <a:xfrm>
              <a:off x="833709" y="4075632"/>
              <a:ext cx="2448274" cy="1417126"/>
              <a:chOff x="-720529" y="-47625"/>
              <a:chExt cx="3264366" cy="1889501"/>
            </a:xfrm>
          </p:grpSpPr>
          <p:sp>
            <p:nvSpPr>
              <p:cNvPr id="53" name="TextBox 44">
                <a:extLst>
                  <a:ext uri="{FF2B5EF4-FFF2-40B4-BE49-F238E27FC236}">
                    <a16:creationId xmlns:a16="http://schemas.microsoft.com/office/drawing/2014/main" id="{D0BBB174-5005-9442-B2CF-D45419ACE7F0}"/>
                  </a:ext>
                </a:extLst>
              </p:cNvPr>
              <p:cNvSpPr txBox="1"/>
              <p:nvPr/>
            </p:nvSpPr>
            <p:spPr>
              <a:xfrm>
                <a:off x="-664606" y="-47625"/>
                <a:ext cx="3208443" cy="5813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  <p:sp>
            <p:nvSpPr>
              <p:cNvPr id="54" name="TextBox 45">
                <a:extLst>
                  <a:ext uri="{FF2B5EF4-FFF2-40B4-BE49-F238E27FC236}">
                    <a16:creationId xmlns:a16="http://schemas.microsoft.com/office/drawing/2014/main" id="{FF3AA0C3-AE49-5944-82D9-D1CC450F33CD}"/>
                  </a:ext>
                </a:extLst>
              </p:cNvPr>
              <p:cNvSpPr txBox="1"/>
              <p:nvPr/>
            </p:nvSpPr>
            <p:spPr>
              <a:xfrm>
                <a:off x="-720529" y="867251"/>
                <a:ext cx="3264366" cy="9746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I asked you what is something that always make you feel happy?</a:t>
                </a:r>
              </a:p>
            </p:txBody>
          </p:sp>
        </p:grpSp>
        <p:pic>
          <p:nvPicPr>
            <p:cNvPr id="55" name="Picture 48">
              <a:extLst>
                <a:ext uri="{FF2B5EF4-FFF2-40B4-BE49-F238E27FC236}">
                  <a16:creationId xmlns:a16="http://schemas.microsoft.com/office/drawing/2014/main" id="{DD2C7199-964D-064A-A3BE-6E38221E9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1755427" y="5667603"/>
              <a:ext cx="617856" cy="771297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4521250-12BC-2F4E-8F29-648CDED156A7}"/>
              </a:ext>
            </a:extLst>
          </p:cNvPr>
          <p:cNvGrpSpPr/>
          <p:nvPr/>
        </p:nvGrpSpPr>
        <p:grpSpPr>
          <a:xfrm>
            <a:off x="4091313" y="3924300"/>
            <a:ext cx="2675142" cy="2424198"/>
            <a:chOff x="4091313" y="4090902"/>
            <a:chExt cx="2675142" cy="2424198"/>
          </a:xfrm>
        </p:grpSpPr>
        <p:grpSp>
          <p:nvGrpSpPr>
            <p:cNvPr id="58" name="Group 42">
              <a:extLst>
                <a:ext uri="{FF2B5EF4-FFF2-40B4-BE49-F238E27FC236}">
                  <a16:creationId xmlns:a16="http://schemas.microsoft.com/office/drawing/2014/main" id="{31D45D75-F4B7-484B-A849-E8E4B5FF42FE}"/>
                </a:ext>
              </a:extLst>
            </p:cNvPr>
            <p:cNvGrpSpPr/>
            <p:nvPr/>
          </p:nvGrpSpPr>
          <p:grpSpPr>
            <a:xfrm>
              <a:off x="4091313" y="4090902"/>
              <a:ext cx="2675142" cy="1433645"/>
              <a:chOff x="-960963" y="-47625"/>
              <a:chExt cx="3566856" cy="1911526"/>
            </a:xfrm>
          </p:grpSpPr>
          <p:sp>
            <p:nvSpPr>
              <p:cNvPr id="60" name="TextBox 44">
                <a:extLst>
                  <a:ext uri="{FF2B5EF4-FFF2-40B4-BE49-F238E27FC236}">
                    <a16:creationId xmlns:a16="http://schemas.microsoft.com/office/drawing/2014/main" id="{9F4CFFAF-3835-5E49-B884-85F0077B0851}"/>
                  </a:ext>
                </a:extLst>
              </p:cNvPr>
              <p:cNvSpPr txBox="1"/>
              <p:nvPr/>
            </p:nvSpPr>
            <p:spPr>
              <a:xfrm>
                <a:off x="-664606" y="-47625"/>
                <a:ext cx="3208443" cy="5813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  <p:sp>
            <p:nvSpPr>
              <p:cNvPr id="61" name="TextBox 45">
                <a:extLst>
                  <a:ext uri="{FF2B5EF4-FFF2-40B4-BE49-F238E27FC236}">
                    <a16:creationId xmlns:a16="http://schemas.microsoft.com/office/drawing/2014/main" id="{78146155-1AFC-184A-8C2C-36498B8863A5}"/>
                  </a:ext>
                </a:extLst>
              </p:cNvPr>
              <p:cNvSpPr txBox="1"/>
              <p:nvPr/>
            </p:nvSpPr>
            <p:spPr>
              <a:xfrm>
                <a:off x="-960963" y="889276"/>
                <a:ext cx="3566856" cy="9746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You were given an award for a character strength - what would it be?</a:t>
                </a:r>
              </a:p>
            </p:txBody>
          </p:sp>
        </p:grpSp>
        <p:pic>
          <p:nvPicPr>
            <p:cNvPr id="62" name="Picture 47">
              <a:extLst>
                <a:ext uri="{FF2B5EF4-FFF2-40B4-BE49-F238E27FC236}">
                  <a16:creationId xmlns:a16="http://schemas.microsoft.com/office/drawing/2014/main" id="{900617FB-0D54-A442-8D0C-5D52DAA8F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5005640" y="5613250"/>
              <a:ext cx="980272" cy="90185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6B01925-B158-D140-BE40-E996AD0AAC0C}"/>
              </a:ext>
            </a:extLst>
          </p:cNvPr>
          <p:cNvGrpSpPr/>
          <p:nvPr/>
        </p:nvGrpSpPr>
        <p:grpSpPr>
          <a:xfrm>
            <a:off x="7781209" y="3848100"/>
            <a:ext cx="2675142" cy="2536797"/>
            <a:chOff x="7781209" y="4075632"/>
            <a:chExt cx="2675142" cy="2536797"/>
          </a:xfrm>
        </p:grpSpPr>
        <p:grpSp>
          <p:nvGrpSpPr>
            <p:cNvPr id="66" name="Group 42">
              <a:extLst>
                <a:ext uri="{FF2B5EF4-FFF2-40B4-BE49-F238E27FC236}">
                  <a16:creationId xmlns:a16="http://schemas.microsoft.com/office/drawing/2014/main" id="{1E929045-284F-AD41-8A92-5DA577183216}"/>
                </a:ext>
              </a:extLst>
            </p:cNvPr>
            <p:cNvGrpSpPr/>
            <p:nvPr/>
          </p:nvGrpSpPr>
          <p:grpSpPr>
            <a:xfrm>
              <a:off x="7781209" y="4075632"/>
              <a:ext cx="2675142" cy="1433645"/>
              <a:chOff x="-960963" y="-47625"/>
              <a:chExt cx="3566856" cy="1911526"/>
            </a:xfrm>
          </p:grpSpPr>
          <p:sp>
            <p:nvSpPr>
              <p:cNvPr id="68" name="TextBox 44">
                <a:extLst>
                  <a:ext uri="{FF2B5EF4-FFF2-40B4-BE49-F238E27FC236}">
                    <a16:creationId xmlns:a16="http://schemas.microsoft.com/office/drawing/2014/main" id="{5FB80B26-3C65-E941-A933-F8AC454E84C7}"/>
                  </a:ext>
                </a:extLst>
              </p:cNvPr>
              <p:cNvSpPr txBox="1"/>
              <p:nvPr/>
            </p:nvSpPr>
            <p:spPr>
              <a:xfrm>
                <a:off x="-664606" y="-47625"/>
                <a:ext cx="3208443" cy="5813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  <p:sp>
            <p:nvSpPr>
              <p:cNvPr id="69" name="TextBox 45">
                <a:extLst>
                  <a:ext uri="{FF2B5EF4-FFF2-40B4-BE49-F238E27FC236}">
                    <a16:creationId xmlns:a16="http://schemas.microsoft.com/office/drawing/2014/main" id="{A8DA3238-8FC6-614E-B84E-8D947EA32C88}"/>
                  </a:ext>
                </a:extLst>
              </p:cNvPr>
              <p:cNvSpPr txBox="1"/>
              <p:nvPr/>
            </p:nvSpPr>
            <p:spPr>
              <a:xfrm>
                <a:off x="-960963" y="889276"/>
                <a:ext cx="3566856" cy="9746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You could change something about the world - what would it be?</a:t>
                </a:r>
              </a:p>
            </p:txBody>
          </p:sp>
        </p:grpSp>
        <p:pic>
          <p:nvPicPr>
            <p:cNvPr id="70" name="Picture 46">
              <a:extLst>
                <a:ext uri="{FF2B5EF4-FFF2-40B4-BE49-F238E27FC236}">
                  <a16:creationId xmlns:a16="http://schemas.microsoft.com/office/drawing/2014/main" id="{552B9555-AB86-324A-9DB2-669D328C4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>
            <a:xfrm>
              <a:off x="8641548" y="5515921"/>
              <a:ext cx="1096508" cy="1096508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0BEBBAA-C931-484A-AE0E-4A62E9FC82D9}"/>
              </a:ext>
            </a:extLst>
          </p:cNvPr>
          <p:cNvGrpSpPr/>
          <p:nvPr/>
        </p:nvGrpSpPr>
        <p:grpSpPr>
          <a:xfrm>
            <a:off x="11255987" y="3848100"/>
            <a:ext cx="2793238" cy="2470450"/>
            <a:chOff x="11255987" y="4075631"/>
            <a:chExt cx="2793238" cy="2470450"/>
          </a:xfrm>
        </p:grpSpPr>
        <p:grpSp>
          <p:nvGrpSpPr>
            <p:cNvPr id="74" name="Group 42">
              <a:extLst>
                <a:ext uri="{FF2B5EF4-FFF2-40B4-BE49-F238E27FC236}">
                  <a16:creationId xmlns:a16="http://schemas.microsoft.com/office/drawing/2014/main" id="{E738ECC5-7F87-9A48-8E21-EFD5A69CED0A}"/>
                </a:ext>
              </a:extLst>
            </p:cNvPr>
            <p:cNvGrpSpPr/>
            <p:nvPr/>
          </p:nvGrpSpPr>
          <p:grpSpPr>
            <a:xfrm>
              <a:off x="11255987" y="4075631"/>
              <a:ext cx="2793238" cy="1451370"/>
              <a:chOff x="-1126234" y="34883"/>
              <a:chExt cx="3724318" cy="1935161"/>
            </a:xfrm>
          </p:grpSpPr>
          <p:sp>
            <p:nvSpPr>
              <p:cNvPr id="76" name="TextBox 44">
                <a:extLst>
                  <a:ext uri="{FF2B5EF4-FFF2-40B4-BE49-F238E27FC236}">
                    <a16:creationId xmlns:a16="http://schemas.microsoft.com/office/drawing/2014/main" id="{0954C106-89C2-E84A-8F0A-7D349D23669D}"/>
                  </a:ext>
                </a:extLst>
              </p:cNvPr>
              <p:cNvSpPr txBox="1"/>
              <p:nvPr/>
            </p:nvSpPr>
            <p:spPr>
              <a:xfrm>
                <a:off x="-759763" y="34883"/>
                <a:ext cx="3208443" cy="5813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  <p:sp>
            <p:nvSpPr>
              <p:cNvPr id="77" name="TextBox 45">
                <a:extLst>
                  <a:ext uri="{FF2B5EF4-FFF2-40B4-BE49-F238E27FC236}">
                    <a16:creationId xmlns:a16="http://schemas.microsoft.com/office/drawing/2014/main" id="{7645193E-555F-9646-B882-6EB65C54E7E5}"/>
                  </a:ext>
                </a:extLst>
              </p:cNvPr>
              <p:cNvSpPr txBox="1"/>
              <p:nvPr/>
            </p:nvSpPr>
            <p:spPr>
              <a:xfrm>
                <a:off x="-1126234" y="995418"/>
                <a:ext cx="3724318" cy="9746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You could do anything as a job when you are an adult??</a:t>
                </a:r>
              </a:p>
            </p:txBody>
          </p:sp>
        </p:grpSp>
        <p:pic>
          <p:nvPicPr>
            <p:cNvPr id="78" name="Picture 54">
              <a:extLst>
                <a:ext uri="{FF2B5EF4-FFF2-40B4-BE49-F238E27FC236}">
                  <a16:creationId xmlns:a16="http://schemas.microsoft.com/office/drawing/2014/main" id="{CE8A639F-495F-1845-9E39-638FB604D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>
            <a:xfrm>
              <a:off x="12221593" y="5632567"/>
              <a:ext cx="913514" cy="913514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8B66CE5-1770-C94D-873C-35C524CD5868}"/>
              </a:ext>
            </a:extLst>
          </p:cNvPr>
          <p:cNvGrpSpPr/>
          <p:nvPr/>
        </p:nvGrpSpPr>
        <p:grpSpPr>
          <a:xfrm>
            <a:off x="14888802" y="3924300"/>
            <a:ext cx="2406332" cy="2433388"/>
            <a:chOff x="14888802" y="4090902"/>
            <a:chExt cx="2406332" cy="2433388"/>
          </a:xfrm>
        </p:grpSpPr>
        <p:grpSp>
          <p:nvGrpSpPr>
            <p:cNvPr id="81" name="Group 42">
              <a:extLst>
                <a:ext uri="{FF2B5EF4-FFF2-40B4-BE49-F238E27FC236}">
                  <a16:creationId xmlns:a16="http://schemas.microsoft.com/office/drawing/2014/main" id="{18D77DBA-8F50-7F48-ACEF-BB36D1F05DA2}"/>
                </a:ext>
              </a:extLst>
            </p:cNvPr>
            <p:cNvGrpSpPr/>
            <p:nvPr/>
          </p:nvGrpSpPr>
          <p:grpSpPr>
            <a:xfrm>
              <a:off x="14888802" y="4090902"/>
              <a:ext cx="2406332" cy="1418375"/>
              <a:chOff x="-759763" y="34883"/>
              <a:chExt cx="3208443" cy="1891168"/>
            </a:xfrm>
          </p:grpSpPr>
          <p:sp>
            <p:nvSpPr>
              <p:cNvPr id="83" name="TextBox 44">
                <a:extLst>
                  <a:ext uri="{FF2B5EF4-FFF2-40B4-BE49-F238E27FC236}">
                    <a16:creationId xmlns:a16="http://schemas.microsoft.com/office/drawing/2014/main" id="{3D0F4A47-5C3E-5C4E-9F1D-BEA570B526F1}"/>
                  </a:ext>
                </a:extLst>
              </p:cNvPr>
              <p:cNvSpPr txBox="1"/>
              <p:nvPr/>
            </p:nvSpPr>
            <p:spPr>
              <a:xfrm>
                <a:off x="-759763" y="34883"/>
                <a:ext cx="3208443" cy="5813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  <p:sp>
            <p:nvSpPr>
              <p:cNvPr id="84" name="TextBox 45">
                <a:extLst>
                  <a:ext uri="{FF2B5EF4-FFF2-40B4-BE49-F238E27FC236}">
                    <a16:creationId xmlns:a16="http://schemas.microsoft.com/office/drawing/2014/main" id="{85EEA3A1-3D33-4A4D-8EEE-90281DD5081D}"/>
                  </a:ext>
                </a:extLst>
              </p:cNvPr>
              <p:cNvSpPr txBox="1"/>
              <p:nvPr/>
            </p:nvSpPr>
            <p:spPr>
              <a:xfrm>
                <a:off x="-568431" y="951425"/>
                <a:ext cx="2602866" cy="9746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Your wish came true - what would happen?</a:t>
                </a:r>
              </a:p>
            </p:txBody>
          </p:sp>
        </p:grpSp>
        <p:pic>
          <p:nvPicPr>
            <p:cNvPr id="85" name="Picture 33">
              <a:extLst>
                <a:ext uri="{FF2B5EF4-FFF2-40B4-BE49-F238E27FC236}">
                  <a16:creationId xmlns:a16="http://schemas.microsoft.com/office/drawing/2014/main" id="{E9659923-F3F6-554B-86CB-884555655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>
              <a:off x="15735105" y="5613250"/>
              <a:ext cx="647262" cy="911040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5E36686-DC55-A14D-9F40-FDBCEA0850B6}"/>
              </a:ext>
            </a:extLst>
          </p:cNvPr>
          <p:cNvGrpSpPr/>
          <p:nvPr/>
        </p:nvGrpSpPr>
        <p:grpSpPr>
          <a:xfrm>
            <a:off x="565457" y="7096064"/>
            <a:ext cx="2895600" cy="2406129"/>
            <a:chOff x="610046" y="7035152"/>
            <a:chExt cx="2895600" cy="2406129"/>
          </a:xfrm>
        </p:grpSpPr>
        <p:grpSp>
          <p:nvGrpSpPr>
            <p:cNvPr id="93" name="Group 42">
              <a:extLst>
                <a:ext uri="{FF2B5EF4-FFF2-40B4-BE49-F238E27FC236}">
                  <a16:creationId xmlns:a16="http://schemas.microsoft.com/office/drawing/2014/main" id="{2AF5F707-CDEA-374A-A7A3-724BC0CA0ED7}"/>
                </a:ext>
              </a:extLst>
            </p:cNvPr>
            <p:cNvGrpSpPr/>
            <p:nvPr/>
          </p:nvGrpSpPr>
          <p:grpSpPr>
            <a:xfrm>
              <a:off x="610046" y="7035152"/>
              <a:ext cx="2895600" cy="1469261"/>
              <a:chOff x="-1046707" y="-47625"/>
              <a:chExt cx="3860800" cy="1959014"/>
            </a:xfrm>
          </p:grpSpPr>
          <p:sp>
            <p:nvSpPr>
              <p:cNvPr id="95" name="TextBox 44">
                <a:extLst>
                  <a:ext uri="{FF2B5EF4-FFF2-40B4-BE49-F238E27FC236}">
                    <a16:creationId xmlns:a16="http://schemas.microsoft.com/office/drawing/2014/main" id="{A534CC86-673A-8E4E-BE41-F1072E3034C8}"/>
                  </a:ext>
                </a:extLst>
              </p:cNvPr>
              <p:cNvSpPr txBox="1"/>
              <p:nvPr/>
            </p:nvSpPr>
            <p:spPr>
              <a:xfrm>
                <a:off x="-664606" y="-47625"/>
                <a:ext cx="3208442" cy="5813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  <p:sp>
            <p:nvSpPr>
              <p:cNvPr id="96" name="TextBox 45">
                <a:extLst>
                  <a:ext uri="{FF2B5EF4-FFF2-40B4-BE49-F238E27FC236}">
                    <a16:creationId xmlns:a16="http://schemas.microsoft.com/office/drawing/2014/main" id="{EE08F9DE-4924-0146-BF35-4438D60A3FC0}"/>
                  </a:ext>
                </a:extLst>
              </p:cNvPr>
              <p:cNvSpPr txBox="1"/>
              <p:nvPr/>
            </p:nvSpPr>
            <p:spPr>
              <a:xfrm>
                <a:off x="-1046707" y="936764"/>
                <a:ext cx="3860800" cy="9746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If you could invent something to help people, what would it be?</a:t>
                </a:r>
              </a:p>
            </p:txBody>
          </p:sp>
        </p:grpSp>
        <p:pic>
          <p:nvPicPr>
            <p:cNvPr id="97" name="Picture 49">
              <a:extLst>
                <a:ext uri="{FF2B5EF4-FFF2-40B4-BE49-F238E27FC236}">
                  <a16:creationId xmlns:a16="http://schemas.microsoft.com/office/drawing/2014/main" id="{7715C33F-3B86-A247-B431-1A4C0F97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1812801" y="8639435"/>
              <a:ext cx="695601" cy="801846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DFBA7E5-939A-664C-99B6-F8F174F14A49}"/>
              </a:ext>
            </a:extLst>
          </p:cNvPr>
          <p:cNvGrpSpPr/>
          <p:nvPr/>
        </p:nvGrpSpPr>
        <p:grpSpPr>
          <a:xfrm>
            <a:off x="4151254" y="7032595"/>
            <a:ext cx="2689044" cy="2605371"/>
            <a:chOff x="4151254" y="7032595"/>
            <a:chExt cx="2689044" cy="2605371"/>
          </a:xfrm>
        </p:grpSpPr>
        <p:grpSp>
          <p:nvGrpSpPr>
            <p:cNvPr id="100" name="Group 42">
              <a:extLst>
                <a:ext uri="{FF2B5EF4-FFF2-40B4-BE49-F238E27FC236}">
                  <a16:creationId xmlns:a16="http://schemas.microsoft.com/office/drawing/2014/main" id="{FA32849D-8DAB-EC43-A708-ADC1A67150FA}"/>
                </a:ext>
              </a:extLst>
            </p:cNvPr>
            <p:cNvGrpSpPr/>
            <p:nvPr/>
          </p:nvGrpSpPr>
          <p:grpSpPr>
            <a:xfrm>
              <a:off x="4151254" y="7032595"/>
              <a:ext cx="2689044" cy="1470539"/>
              <a:chOff x="-936964" y="-47625"/>
              <a:chExt cx="3585392" cy="1960718"/>
            </a:xfrm>
          </p:grpSpPr>
          <p:sp>
            <p:nvSpPr>
              <p:cNvPr id="102" name="TextBox 44">
                <a:extLst>
                  <a:ext uri="{FF2B5EF4-FFF2-40B4-BE49-F238E27FC236}">
                    <a16:creationId xmlns:a16="http://schemas.microsoft.com/office/drawing/2014/main" id="{FC3DB4E3-B62E-114D-8285-337DE5D11139}"/>
                  </a:ext>
                </a:extLst>
              </p:cNvPr>
              <p:cNvSpPr txBox="1"/>
              <p:nvPr/>
            </p:nvSpPr>
            <p:spPr>
              <a:xfrm>
                <a:off x="-664606" y="-47625"/>
                <a:ext cx="3208442" cy="5813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  <p:sp>
            <p:nvSpPr>
              <p:cNvPr id="103" name="TextBox 45">
                <a:extLst>
                  <a:ext uri="{FF2B5EF4-FFF2-40B4-BE49-F238E27FC236}">
                    <a16:creationId xmlns:a16="http://schemas.microsoft.com/office/drawing/2014/main" id="{03ED3AC6-ED6E-4641-A505-EF70FBB077EF}"/>
                  </a:ext>
                </a:extLst>
              </p:cNvPr>
              <p:cNvSpPr txBox="1"/>
              <p:nvPr/>
            </p:nvSpPr>
            <p:spPr>
              <a:xfrm>
                <a:off x="-936964" y="938468"/>
                <a:ext cx="3585392" cy="9746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You wrote a book about your life - what would it be called?</a:t>
                </a:r>
              </a:p>
            </p:txBody>
          </p:sp>
        </p:grpSp>
        <p:pic>
          <p:nvPicPr>
            <p:cNvPr id="104" name="Picture 50">
              <a:extLst>
                <a:ext uri="{FF2B5EF4-FFF2-40B4-BE49-F238E27FC236}">
                  <a16:creationId xmlns:a16="http://schemas.microsoft.com/office/drawing/2014/main" id="{1C4F45A5-D986-A14C-AC97-936D8A0D8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>
            <a:xfrm>
              <a:off x="5018212" y="8639435"/>
              <a:ext cx="1080954" cy="998531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605A2B2-13BE-7D47-A684-D825287C7F99}"/>
              </a:ext>
            </a:extLst>
          </p:cNvPr>
          <p:cNvGrpSpPr/>
          <p:nvPr/>
        </p:nvGrpSpPr>
        <p:grpSpPr>
          <a:xfrm>
            <a:off x="7825948" y="7097247"/>
            <a:ext cx="2689044" cy="2513517"/>
            <a:chOff x="7825948" y="7097247"/>
            <a:chExt cx="2689044" cy="2513517"/>
          </a:xfrm>
        </p:grpSpPr>
        <p:grpSp>
          <p:nvGrpSpPr>
            <p:cNvPr id="107" name="Group 42">
              <a:extLst>
                <a:ext uri="{FF2B5EF4-FFF2-40B4-BE49-F238E27FC236}">
                  <a16:creationId xmlns:a16="http://schemas.microsoft.com/office/drawing/2014/main" id="{0BC1F460-7F27-B349-B044-3001ED3ADF7F}"/>
                </a:ext>
              </a:extLst>
            </p:cNvPr>
            <p:cNvGrpSpPr/>
            <p:nvPr/>
          </p:nvGrpSpPr>
          <p:grpSpPr>
            <a:xfrm>
              <a:off x="7825948" y="7097247"/>
              <a:ext cx="2689044" cy="1470539"/>
              <a:chOff x="-936964" y="-47625"/>
              <a:chExt cx="3585392" cy="1960718"/>
            </a:xfrm>
          </p:grpSpPr>
          <p:sp>
            <p:nvSpPr>
              <p:cNvPr id="109" name="TextBox 44">
                <a:extLst>
                  <a:ext uri="{FF2B5EF4-FFF2-40B4-BE49-F238E27FC236}">
                    <a16:creationId xmlns:a16="http://schemas.microsoft.com/office/drawing/2014/main" id="{8CE4330B-148C-8343-9BD2-81CEA5CCDB11}"/>
                  </a:ext>
                </a:extLst>
              </p:cNvPr>
              <p:cNvSpPr txBox="1"/>
              <p:nvPr/>
            </p:nvSpPr>
            <p:spPr>
              <a:xfrm>
                <a:off x="-664606" y="-47625"/>
                <a:ext cx="3208442" cy="5813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  <p:sp>
            <p:nvSpPr>
              <p:cNvPr id="110" name="TextBox 45">
                <a:extLst>
                  <a:ext uri="{FF2B5EF4-FFF2-40B4-BE49-F238E27FC236}">
                    <a16:creationId xmlns:a16="http://schemas.microsoft.com/office/drawing/2014/main" id="{70FA4CD1-A99D-EA4A-AE80-0D4F7285AB6D}"/>
                  </a:ext>
                </a:extLst>
              </p:cNvPr>
              <p:cNvSpPr txBox="1"/>
              <p:nvPr/>
            </p:nvSpPr>
            <p:spPr>
              <a:xfrm>
                <a:off x="-936964" y="938468"/>
                <a:ext cx="3585392" cy="9746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I asked you what is one thing you feel grateful for today?</a:t>
                </a:r>
              </a:p>
            </p:txBody>
          </p:sp>
        </p:grpSp>
        <p:pic>
          <p:nvPicPr>
            <p:cNvPr id="111" name="Picture 51">
              <a:extLst>
                <a:ext uri="{FF2B5EF4-FFF2-40B4-BE49-F238E27FC236}">
                  <a16:creationId xmlns:a16="http://schemas.microsoft.com/office/drawing/2014/main" id="{AC5AE832-8CD6-3E4C-B199-CB16EEDC1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8817503" y="8639435"/>
              <a:ext cx="971329" cy="971329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2B608E2-497E-D644-AA98-15B28C3517A4}"/>
              </a:ext>
            </a:extLst>
          </p:cNvPr>
          <p:cNvGrpSpPr/>
          <p:nvPr/>
        </p:nvGrpSpPr>
        <p:grpSpPr>
          <a:xfrm>
            <a:off x="11203025" y="7097247"/>
            <a:ext cx="2978401" cy="2499080"/>
            <a:chOff x="11203025" y="7097247"/>
            <a:chExt cx="2978401" cy="2499080"/>
          </a:xfrm>
        </p:grpSpPr>
        <p:grpSp>
          <p:nvGrpSpPr>
            <p:cNvPr id="114" name="Group 42">
              <a:extLst>
                <a:ext uri="{FF2B5EF4-FFF2-40B4-BE49-F238E27FC236}">
                  <a16:creationId xmlns:a16="http://schemas.microsoft.com/office/drawing/2014/main" id="{E151BEFC-9FF6-DE4A-B33D-C777B8680A2F}"/>
                </a:ext>
              </a:extLst>
            </p:cNvPr>
            <p:cNvGrpSpPr/>
            <p:nvPr/>
          </p:nvGrpSpPr>
          <p:grpSpPr>
            <a:xfrm>
              <a:off x="11203025" y="7097247"/>
              <a:ext cx="2978401" cy="1470539"/>
              <a:chOff x="-1064531" y="-47625"/>
              <a:chExt cx="3971201" cy="1960718"/>
            </a:xfrm>
          </p:grpSpPr>
          <p:sp>
            <p:nvSpPr>
              <p:cNvPr id="116" name="TextBox 44">
                <a:extLst>
                  <a:ext uri="{FF2B5EF4-FFF2-40B4-BE49-F238E27FC236}">
                    <a16:creationId xmlns:a16="http://schemas.microsoft.com/office/drawing/2014/main" id="{75CEAF1D-8397-CC44-BCF4-D5BCE9C6CA0F}"/>
                  </a:ext>
                </a:extLst>
              </p:cNvPr>
              <p:cNvSpPr txBox="1"/>
              <p:nvPr/>
            </p:nvSpPr>
            <p:spPr>
              <a:xfrm>
                <a:off x="-664606" y="-47625"/>
                <a:ext cx="3208442" cy="5813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  <p:sp>
            <p:nvSpPr>
              <p:cNvPr id="117" name="TextBox 45">
                <a:extLst>
                  <a:ext uri="{FF2B5EF4-FFF2-40B4-BE49-F238E27FC236}">
                    <a16:creationId xmlns:a16="http://schemas.microsoft.com/office/drawing/2014/main" id="{E37D9F83-FBBB-E045-B770-CD3D7B2BCB3A}"/>
                  </a:ext>
                </a:extLst>
              </p:cNvPr>
              <p:cNvSpPr txBox="1"/>
              <p:nvPr/>
            </p:nvSpPr>
            <p:spPr>
              <a:xfrm>
                <a:off x="-1064531" y="938468"/>
                <a:ext cx="3971201" cy="9746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I asked you, who is someone in your life who always makes you smile?</a:t>
                </a:r>
              </a:p>
            </p:txBody>
          </p:sp>
        </p:grpSp>
        <p:pic>
          <p:nvPicPr>
            <p:cNvPr id="118" name="Picture 52">
              <a:extLst>
                <a:ext uri="{FF2B5EF4-FFF2-40B4-BE49-F238E27FC236}">
                  <a16:creationId xmlns:a16="http://schemas.microsoft.com/office/drawing/2014/main" id="{A1DCD458-7710-CC40-9A3D-D7FCF778B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12323423" y="8804478"/>
              <a:ext cx="831139" cy="791849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09DC14D-8821-4447-ADD4-54B0C37D56A8}"/>
              </a:ext>
            </a:extLst>
          </p:cNvPr>
          <p:cNvGrpSpPr/>
          <p:nvPr/>
        </p:nvGrpSpPr>
        <p:grpSpPr>
          <a:xfrm>
            <a:off x="14565657" y="6987697"/>
            <a:ext cx="2978401" cy="2728378"/>
            <a:chOff x="14565657" y="6987697"/>
            <a:chExt cx="2978401" cy="2728378"/>
          </a:xfrm>
        </p:grpSpPr>
        <p:grpSp>
          <p:nvGrpSpPr>
            <p:cNvPr id="122" name="Group 42">
              <a:extLst>
                <a:ext uri="{FF2B5EF4-FFF2-40B4-BE49-F238E27FC236}">
                  <a16:creationId xmlns:a16="http://schemas.microsoft.com/office/drawing/2014/main" id="{3CBE2C06-27BE-E944-BD93-F5552C4796BD}"/>
                </a:ext>
              </a:extLst>
            </p:cNvPr>
            <p:cNvGrpSpPr/>
            <p:nvPr/>
          </p:nvGrpSpPr>
          <p:grpSpPr>
            <a:xfrm>
              <a:off x="14565657" y="6987697"/>
              <a:ext cx="2978401" cy="1470539"/>
              <a:chOff x="-1064531" y="-47625"/>
              <a:chExt cx="3971201" cy="1960718"/>
            </a:xfrm>
          </p:grpSpPr>
          <p:sp>
            <p:nvSpPr>
              <p:cNvPr id="124" name="TextBox 44">
                <a:extLst>
                  <a:ext uri="{FF2B5EF4-FFF2-40B4-BE49-F238E27FC236}">
                    <a16:creationId xmlns:a16="http://schemas.microsoft.com/office/drawing/2014/main" id="{C3D35189-B35B-3B41-8A7E-B2BA35410EF2}"/>
                  </a:ext>
                </a:extLst>
              </p:cNvPr>
              <p:cNvSpPr txBox="1"/>
              <p:nvPr/>
            </p:nvSpPr>
            <p:spPr>
              <a:xfrm>
                <a:off x="-664606" y="-47625"/>
                <a:ext cx="3208442" cy="5813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428"/>
                  </a:lnSpc>
                  <a:spcBef>
                    <a:spcPct val="0"/>
                  </a:spcBef>
                </a:pPr>
                <a:r>
                  <a:rPr lang="en-US" sz="2800" dirty="0">
                    <a:solidFill>
                      <a:srgbClr val="EC5089"/>
                    </a:solidFill>
                    <a:latin typeface="Finger Paint"/>
                  </a:rPr>
                  <a:t>What if?</a:t>
                </a:r>
              </a:p>
            </p:txBody>
          </p:sp>
          <p:sp>
            <p:nvSpPr>
              <p:cNvPr id="125" name="TextBox 45">
                <a:extLst>
                  <a:ext uri="{FF2B5EF4-FFF2-40B4-BE49-F238E27FC236}">
                    <a16:creationId xmlns:a16="http://schemas.microsoft.com/office/drawing/2014/main" id="{9C057FB3-F5DE-354E-9CB6-D20745D5B883}"/>
                  </a:ext>
                </a:extLst>
              </p:cNvPr>
              <p:cNvSpPr txBox="1"/>
              <p:nvPr/>
            </p:nvSpPr>
            <p:spPr>
              <a:xfrm>
                <a:off x="-1064531" y="938468"/>
                <a:ext cx="3971201" cy="9746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905"/>
                  </a:lnSpc>
                  <a:spcBef>
                    <a:spcPct val="0"/>
                  </a:spcBef>
                </a:pPr>
                <a:r>
                  <a:rPr lang="en-US" dirty="0">
                    <a:solidFill>
                      <a:srgbClr val="0A0504"/>
                    </a:solidFill>
                    <a:latin typeface="Open Sans"/>
                  </a:rPr>
                  <a:t>You could change something about school - what would you change?</a:t>
                </a:r>
              </a:p>
            </p:txBody>
          </p:sp>
        </p:grpSp>
        <p:pic>
          <p:nvPicPr>
            <p:cNvPr id="126" name="Picture 53">
              <a:extLst>
                <a:ext uri="{FF2B5EF4-FFF2-40B4-BE49-F238E27FC236}">
                  <a16:creationId xmlns:a16="http://schemas.microsoft.com/office/drawing/2014/main" id="{0BAFFD3D-0E4C-574F-AB66-3C22AFDC1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>
            <a:xfrm>
              <a:off x="15609726" y="8679417"/>
              <a:ext cx="1036658" cy="103665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b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ce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o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upc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nic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a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rawber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L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Red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55581">
            <a:off x="15558495" y="8626573"/>
            <a:ext cx="1630575" cy="8642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l="21978" r="25814"/>
          <a:stretch>
            <a:fillRect/>
          </a:stretch>
        </p:blipFill>
        <p:spPr>
          <a:xfrm>
            <a:off x="14143739" y="0"/>
            <a:ext cx="4144261" cy="10287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50529" y="4468169"/>
            <a:ext cx="12627908" cy="803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 b="1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You'll need...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39238" y="4961572"/>
            <a:ext cx="9525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359C88-1B65-8446-9E3C-7618CBAC2912}"/>
              </a:ext>
            </a:extLst>
          </p:cNvPr>
          <p:cNvGrpSpPr/>
          <p:nvPr/>
        </p:nvGrpSpPr>
        <p:grpSpPr>
          <a:xfrm>
            <a:off x="-228600" y="4966625"/>
            <a:ext cx="3298415" cy="4039868"/>
            <a:chOff x="-228600" y="4966625"/>
            <a:chExt cx="3298415" cy="403986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228600" y="4966625"/>
              <a:ext cx="3298415" cy="3298415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519590" y="7905403"/>
              <a:ext cx="1820999" cy="1101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  <a:spcBef>
                  <a:spcPct val="0"/>
                </a:spcBef>
              </a:pPr>
              <a:r>
                <a:rPr lang="en-US" sz="3150" dirty="0">
                  <a:solidFill>
                    <a:srgbClr val="000000"/>
                  </a:solidFill>
                  <a:latin typeface="Asap Condensed"/>
                </a:rPr>
                <a:t>A clean empty jar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50D3EB-9CB5-8D4D-A3D9-3BFD2FBC0BC5}"/>
              </a:ext>
            </a:extLst>
          </p:cNvPr>
          <p:cNvGrpSpPr/>
          <p:nvPr/>
        </p:nvGrpSpPr>
        <p:grpSpPr>
          <a:xfrm>
            <a:off x="3087252" y="5277802"/>
            <a:ext cx="2546164" cy="3751898"/>
            <a:chOff x="3087252" y="5277802"/>
            <a:chExt cx="2546164" cy="3751898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087252" y="5277802"/>
              <a:ext cx="2514149" cy="2514149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3356187" y="7928610"/>
              <a:ext cx="2277229" cy="11010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  <a:spcBef>
                  <a:spcPct val="0"/>
                </a:spcBef>
              </a:pPr>
              <a:r>
                <a:rPr lang="en-US" sz="3150" dirty="0">
                  <a:solidFill>
                    <a:srgbClr val="000000"/>
                  </a:solidFill>
                  <a:latin typeface="Asap Condensed"/>
                </a:rPr>
                <a:t>A blank piece </a:t>
              </a:r>
            </a:p>
            <a:p>
              <a:pPr algn="ctr">
                <a:lnSpc>
                  <a:spcPts val="4409"/>
                </a:lnSpc>
                <a:spcBef>
                  <a:spcPct val="0"/>
                </a:spcBef>
              </a:pPr>
              <a:r>
                <a:rPr lang="en-US" sz="3150" dirty="0">
                  <a:solidFill>
                    <a:srgbClr val="000000"/>
                  </a:solidFill>
                  <a:latin typeface="Asap Condensed"/>
                </a:rPr>
                <a:t>of paper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86B923-8199-F84D-A287-84D0A44E4CA8}"/>
              </a:ext>
            </a:extLst>
          </p:cNvPr>
          <p:cNvGrpSpPr/>
          <p:nvPr/>
        </p:nvGrpSpPr>
        <p:grpSpPr>
          <a:xfrm>
            <a:off x="6460457" y="5591503"/>
            <a:ext cx="1867596" cy="2887652"/>
            <a:chOff x="6310393" y="5633836"/>
            <a:chExt cx="1867596" cy="2887652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15233">
              <a:off x="6310393" y="5633836"/>
              <a:ext cx="1867596" cy="1867596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6624874" y="8008591"/>
              <a:ext cx="1413601" cy="512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  <a:spcBef>
                  <a:spcPct val="0"/>
                </a:spcBef>
              </a:pPr>
              <a:r>
                <a:rPr lang="en-US" sz="3150" dirty="0">
                  <a:solidFill>
                    <a:srgbClr val="000000"/>
                  </a:solidFill>
                  <a:latin typeface="Asap Condensed"/>
                </a:rPr>
                <a:t>Scissors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F238F8-0EDA-A14A-A819-A699602DF5D2}"/>
              </a:ext>
            </a:extLst>
          </p:cNvPr>
          <p:cNvGrpSpPr/>
          <p:nvPr/>
        </p:nvGrpSpPr>
        <p:grpSpPr>
          <a:xfrm>
            <a:off x="9258321" y="5277802"/>
            <a:ext cx="1341740" cy="3243654"/>
            <a:chOff x="9258321" y="5277802"/>
            <a:chExt cx="1341740" cy="3243654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9258321" y="5277802"/>
              <a:ext cx="1341740" cy="2164098"/>
            </a:xfrm>
            <a:prstGeom prst="rect">
              <a:avLst/>
            </a:prstGeom>
          </p:spPr>
        </p:pic>
        <p:sp>
          <p:nvSpPr>
            <p:cNvPr id="25" name="TextBox 25"/>
            <p:cNvSpPr txBox="1"/>
            <p:nvPr/>
          </p:nvSpPr>
          <p:spPr>
            <a:xfrm>
              <a:off x="9376364" y="8008623"/>
              <a:ext cx="1074297" cy="5128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  <a:spcBef>
                  <a:spcPct val="0"/>
                </a:spcBef>
              </a:pPr>
              <a:r>
                <a:rPr lang="en-US" sz="3150" dirty="0">
                  <a:solidFill>
                    <a:srgbClr val="000000"/>
                  </a:solidFill>
                  <a:latin typeface="Asap Condensed"/>
                </a:rPr>
                <a:t>Pens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ED4158-1D9B-BE4A-964F-4D58B77E5742}"/>
              </a:ext>
            </a:extLst>
          </p:cNvPr>
          <p:cNvGrpSpPr/>
          <p:nvPr/>
        </p:nvGrpSpPr>
        <p:grpSpPr>
          <a:xfrm>
            <a:off x="11102046" y="5327307"/>
            <a:ext cx="2309154" cy="3168993"/>
            <a:chOff x="11102046" y="5277802"/>
            <a:chExt cx="2309154" cy="3168993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1102046" y="5277802"/>
              <a:ext cx="2309154" cy="2309154"/>
            </a:xfrm>
            <a:prstGeom prst="rect">
              <a:avLst/>
            </a:prstGeom>
          </p:spPr>
        </p:pic>
        <p:sp>
          <p:nvSpPr>
            <p:cNvPr id="26" name="TextBox 26"/>
            <p:cNvSpPr txBox="1"/>
            <p:nvPr/>
          </p:nvSpPr>
          <p:spPr>
            <a:xfrm>
              <a:off x="11409776" y="7933962"/>
              <a:ext cx="1528933" cy="5128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  <a:spcBef>
                  <a:spcPct val="0"/>
                </a:spcBef>
              </a:pPr>
              <a:r>
                <a:rPr lang="en-US" sz="3150" dirty="0">
                  <a:solidFill>
                    <a:srgbClr val="000000"/>
                  </a:solidFill>
                  <a:latin typeface="Asap Condensed"/>
                </a:rPr>
                <a:t>Stickers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C183BE-957A-9845-8B76-B839A8CC9C1B}"/>
              </a:ext>
            </a:extLst>
          </p:cNvPr>
          <p:cNvGrpSpPr/>
          <p:nvPr/>
        </p:nvGrpSpPr>
        <p:grpSpPr>
          <a:xfrm>
            <a:off x="0" y="0"/>
            <a:ext cx="13769165" cy="935555"/>
            <a:chOff x="0" y="0"/>
            <a:chExt cx="13769165" cy="93555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30A5CFD-9848-0646-B028-24F3CB3FD054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8E2DA87F-46F8-9347-A867-1058D38A8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381011">
              <a:off x="12164678" y="190954"/>
              <a:ext cx="988753" cy="524039"/>
            </a:xfrm>
            <a:prstGeom prst="rect">
              <a:avLst/>
            </a:prstGeom>
          </p:spPr>
        </p:pic>
        <p:sp>
          <p:nvSpPr>
            <p:cNvPr id="30" name="TextBox 13">
              <a:extLst>
                <a:ext uri="{FF2B5EF4-FFF2-40B4-BE49-F238E27FC236}">
                  <a16:creationId xmlns:a16="http://schemas.microsoft.com/office/drawing/2014/main" id="{8448DF98-D94A-DC4E-B694-2BE2DC13A1F7}"/>
                </a:ext>
              </a:extLst>
            </p:cNvPr>
            <p:cNvSpPr txBox="1"/>
            <p:nvPr/>
          </p:nvSpPr>
          <p:spPr>
            <a:xfrm>
              <a:off x="2319213" y="190500"/>
              <a:ext cx="11438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FREE TO BE ME</a:t>
              </a:r>
            </a:p>
          </p:txBody>
        </p:sp>
        <p:pic>
          <p:nvPicPr>
            <p:cNvPr id="31" name="Picture 30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EF33BB03-88AA-8A42-B011-72DEF5DA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</p:grpSp>
      <p:sp>
        <p:nvSpPr>
          <p:cNvPr id="32" name="TextBox 12">
            <a:extLst>
              <a:ext uri="{FF2B5EF4-FFF2-40B4-BE49-F238E27FC236}">
                <a16:creationId xmlns:a16="http://schemas.microsoft.com/office/drawing/2014/main" id="{4C987C46-AFE2-DD47-A35C-3D0AC8C72D6E}"/>
              </a:ext>
            </a:extLst>
          </p:cNvPr>
          <p:cNvSpPr txBox="1"/>
          <p:nvPr/>
        </p:nvSpPr>
        <p:spPr>
          <a:xfrm>
            <a:off x="519590" y="1423601"/>
            <a:ext cx="12891610" cy="1141338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43"/>
              </a:lnSpc>
            </a:pPr>
            <a:r>
              <a:rPr lang="en-US" sz="8000" b="1" spc="135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SOMETHING TO DO AT HOME …</a:t>
            </a: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3F211FAD-C790-114F-96CD-EA1DFB27E42E}"/>
              </a:ext>
            </a:extLst>
          </p:cNvPr>
          <p:cNvSpPr txBox="1"/>
          <p:nvPr/>
        </p:nvSpPr>
        <p:spPr>
          <a:xfrm>
            <a:off x="415528" y="2826186"/>
            <a:ext cx="12627908" cy="1077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400" b="1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MAKE A GRATITUDE JAR!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ED61D73-6CB7-0241-9E41-BD57C8A42924}"/>
              </a:ext>
            </a:extLst>
          </p:cNvPr>
          <p:cNvGrpSpPr/>
          <p:nvPr/>
        </p:nvGrpSpPr>
        <p:grpSpPr>
          <a:xfrm>
            <a:off x="13619831" y="-72000"/>
            <a:ext cx="714947" cy="10778100"/>
            <a:chOff x="13619831" y="-72000"/>
            <a:chExt cx="714947" cy="107781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E677BCE-945D-7D48-A9EC-5A5C76AADA83}"/>
                </a:ext>
              </a:extLst>
            </p:cNvPr>
            <p:cNvSpPr/>
            <p:nvPr/>
          </p:nvSpPr>
          <p:spPr>
            <a:xfrm>
              <a:off x="13766457" y="0"/>
              <a:ext cx="432000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388935FA-199A-884E-8C42-F6F62A56B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5135" b="45135"/>
            <a:stretch/>
          </p:blipFill>
          <p:spPr>
            <a:xfrm rot="16200000">
              <a:off x="10988136" y="7362283"/>
              <a:ext cx="5990125" cy="697510"/>
            </a:xfrm>
            <a:prstGeom prst="rect">
              <a:avLst/>
            </a:prstGeom>
          </p:spPr>
        </p:pic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55B4C2BC-B2A7-2E43-AECA-7DCC35BF4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44971" r="5907" b="45055"/>
            <a:stretch>
              <a:fillRect/>
            </a:stretch>
          </p:blipFill>
          <p:spPr>
            <a:xfrm rot="16200000">
              <a:off x="11143468" y="2404363"/>
              <a:ext cx="5667673" cy="71494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55581">
            <a:off x="15558495" y="8626573"/>
            <a:ext cx="1630575" cy="864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3"/>
          <a:srcRect l="30606" t="2240" r="18308" b="2240"/>
          <a:stretch/>
        </p:blipFill>
        <p:spPr>
          <a:xfrm>
            <a:off x="14161701" y="0"/>
            <a:ext cx="4126299" cy="102870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705931" y="4052600"/>
            <a:ext cx="8647869" cy="1342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 b="1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I ENJOYED ...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64CE00-8D32-4847-9062-93D0BE35AD0C}"/>
              </a:ext>
            </a:extLst>
          </p:cNvPr>
          <p:cNvGrpSpPr/>
          <p:nvPr/>
        </p:nvGrpSpPr>
        <p:grpSpPr>
          <a:xfrm>
            <a:off x="0" y="0"/>
            <a:ext cx="13769165" cy="935555"/>
            <a:chOff x="0" y="0"/>
            <a:chExt cx="13769165" cy="93555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0811595-1B57-D149-96C9-57A21731B43C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C4A540BB-BBD9-3149-978A-95BB66F2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381011">
              <a:off x="12164678" y="190954"/>
              <a:ext cx="988753" cy="524039"/>
            </a:xfrm>
            <a:prstGeom prst="rect">
              <a:avLst/>
            </a:prstGeom>
          </p:spPr>
        </p:pic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1346292C-060F-CE43-B302-EC75CC780415}"/>
                </a:ext>
              </a:extLst>
            </p:cNvPr>
            <p:cNvSpPr txBox="1"/>
            <p:nvPr/>
          </p:nvSpPr>
          <p:spPr>
            <a:xfrm>
              <a:off x="2319213" y="190500"/>
              <a:ext cx="11438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FREE TO BE ME</a:t>
              </a:r>
            </a:p>
          </p:txBody>
        </p:sp>
        <p:pic>
          <p:nvPicPr>
            <p:cNvPr id="19" name="Picture 1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399EC492-5C68-7B41-B17C-E78EA4CB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</p:grpSp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519590" y="1423601"/>
            <a:ext cx="12556210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43"/>
              </a:lnSpc>
            </a:pPr>
            <a:r>
              <a:rPr lang="en-US" sz="8000" b="1" spc="135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IN TODAYS’ WORKSHOP …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F77DF1D5-5034-424F-B999-D0022538BE61}"/>
              </a:ext>
            </a:extLst>
          </p:cNvPr>
          <p:cNvSpPr txBox="1"/>
          <p:nvPr/>
        </p:nvSpPr>
        <p:spPr>
          <a:xfrm>
            <a:off x="2705930" y="5596295"/>
            <a:ext cx="8647869" cy="1342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 b="1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I LEARNED THAT ... 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B48968-A050-7149-A54E-84D0A796E244}"/>
              </a:ext>
            </a:extLst>
          </p:cNvPr>
          <p:cNvGrpSpPr/>
          <p:nvPr/>
        </p:nvGrpSpPr>
        <p:grpSpPr>
          <a:xfrm>
            <a:off x="13619831" y="-72000"/>
            <a:ext cx="714947" cy="10778100"/>
            <a:chOff x="13619831" y="-72000"/>
            <a:chExt cx="714947" cy="107781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323607-6785-3949-B517-65CB035E94A8}"/>
                </a:ext>
              </a:extLst>
            </p:cNvPr>
            <p:cNvSpPr/>
            <p:nvPr/>
          </p:nvSpPr>
          <p:spPr>
            <a:xfrm>
              <a:off x="13766457" y="0"/>
              <a:ext cx="432000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5375473B-47A5-5341-9C3B-99247D061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5135" b="45135"/>
            <a:stretch/>
          </p:blipFill>
          <p:spPr>
            <a:xfrm rot="16200000">
              <a:off x="10988136" y="7362283"/>
              <a:ext cx="5990125" cy="697510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76F6D37F-BDFF-6D47-B21E-85DB638D6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4971" r="5907" b="45055"/>
            <a:stretch>
              <a:fillRect/>
            </a:stretch>
          </p:blipFill>
          <p:spPr>
            <a:xfrm rot="16200000">
              <a:off x="11143468" y="2404363"/>
              <a:ext cx="5667673" cy="71494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55581">
            <a:off x="15558495" y="8626573"/>
            <a:ext cx="1630575" cy="8642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0367594" y="5207812"/>
            <a:ext cx="2388507" cy="21735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93989A2-A1AE-734F-981A-41FE3291431B}"/>
              </a:ext>
            </a:extLst>
          </p:cNvPr>
          <p:cNvGrpSpPr/>
          <p:nvPr/>
        </p:nvGrpSpPr>
        <p:grpSpPr>
          <a:xfrm>
            <a:off x="0" y="-1"/>
            <a:ext cx="13769165" cy="2171701"/>
            <a:chOff x="0" y="-1"/>
            <a:chExt cx="13769165" cy="21717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720BB3-4F04-DB47-BEA2-517F877C8909}"/>
                </a:ext>
              </a:extLst>
            </p:cNvPr>
            <p:cNvSpPr/>
            <p:nvPr/>
          </p:nvSpPr>
          <p:spPr>
            <a:xfrm>
              <a:off x="0" y="-1"/>
              <a:ext cx="13769165" cy="2171701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8742656A-EF99-8240-9D8B-83274B0B0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381011">
              <a:off x="11334344" y="735224"/>
              <a:ext cx="1630575" cy="864205"/>
            </a:xfrm>
            <a:prstGeom prst="rect">
              <a:avLst/>
            </a:prstGeom>
          </p:spPr>
        </p:pic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C9DA8CF2-6AB0-7B4B-BF53-A2378F26EFFD}"/>
                </a:ext>
              </a:extLst>
            </p:cNvPr>
            <p:cNvSpPr txBox="1"/>
            <p:nvPr/>
          </p:nvSpPr>
          <p:spPr>
            <a:xfrm>
              <a:off x="3977663" y="342900"/>
              <a:ext cx="9780074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ONLINE WORKSHOP</a:t>
              </a:r>
            </a:p>
            <a:p>
              <a:pPr>
                <a:spcBef>
                  <a:spcPct val="0"/>
                </a:spcBef>
              </a:pPr>
              <a:r>
                <a:rPr lang="en-US" sz="6400" b="1" dirty="0">
                  <a:solidFill>
                    <a:srgbClr val="FAFAFA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FREE TO BE ME</a:t>
              </a:r>
            </a:p>
          </p:txBody>
        </p:sp>
        <p:pic>
          <p:nvPicPr>
            <p:cNvPr id="19" name="Picture 1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FCA29C94-EBEC-FE46-AFE8-532F09D4D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79" y="298760"/>
              <a:ext cx="2248921" cy="1597556"/>
            </a:xfrm>
            <a:prstGeom prst="rect">
              <a:avLst/>
            </a:prstGeom>
          </p:spPr>
        </p:pic>
      </p:grpSp>
      <p:sp>
        <p:nvSpPr>
          <p:cNvPr id="20" name="TextBox 12">
            <a:extLst>
              <a:ext uri="{FF2B5EF4-FFF2-40B4-BE49-F238E27FC236}">
                <a16:creationId xmlns:a16="http://schemas.microsoft.com/office/drawing/2014/main" id="{C3BBBF98-7309-7E4F-A755-F9E89CB556F5}"/>
              </a:ext>
            </a:extLst>
          </p:cNvPr>
          <p:cNvSpPr txBox="1"/>
          <p:nvPr/>
        </p:nvSpPr>
        <p:spPr>
          <a:xfrm>
            <a:off x="780266" y="2761836"/>
            <a:ext cx="1220863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0" b="1" spc="156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THANK YOU</a:t>
            </a:r>
          </a:p>
          <a:p>
            <a:pPr algn="ctr">
              <a:lnSpc>
                <a:spcPct val="90000"/>
              </a:lnSpc>
            </a:pPr>
            <a:r>
              <a:rPr lang="en-US" sz="10000" b="1" spc="156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FOR COMING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78869159-28A2-0C40-9F57-0419575767FD}"/>
              </a:ext>
            </a:extLst>
          </p:cNvPr>
          <p:cNvSpPr txBox="1"/>
          <p:nvPr/>
        </p:nvSpPr>
        <p:spPr>
          <a:xfrm>
            <a:off x="799079" y="5641629"/>
            <a:ext cx="12208631" cy="2077492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500" b="1" spc="156" dirty="0">
                <a:solidFill>
                  <a:srgbClr val="FF914D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WE HOPE</a:t>
            </a:r>
          </a:p>
          <a:p>
            <a:pPr algn="ctr">
              <a:lnSpc>
                <a:spcPct val="90000"/>
              </a:lnSpc>
            </a:pPr>
            <a:r>
              <a:rPr lang="en-US" sz="7500" b="1" spc="156" dirty="0">
                <a:solidFill>
                  <a:srgbClr val="FF914D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YOU HAD FUN!</a:t>
            </a: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1CD3B97D-447A-BF4E-9247-7EB805B6E1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99079" y="3750236"/>
            <a:ext cx="1594452" cy="14509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5CCBBD-D9A0-DE49-B7FA-CF107EF951A4}"/>
              </a:ext>
            </a:extLst>
          </p:cNvPr>
          <p:cNvGrpSpPr/>
          <p:nvPr/>
        </p:nvGrpSpPr>
        <p:grpSpPr>
          <a:xfrm>
            <a:off x="13619831" y="-72000"/>
            <a:ext cx="4668169" cy="10778100"/>
            <a:chOff x="13619831" y="-72000"/>
            <a:chExt cx="4668169" cy="1077810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 rotWithShape="1">
            <a:blip r:embed="rId7"/>
            <a:srcRect l="22765" t="855" r="26722" b="244"/>
            <a:stretch/>
          </p:blipFill>
          <p:spPr>
            <a:xfrm>
              <a:off x="14134252" y="0"/>
              <a:ext cx="4153748" cy="1028700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D07D3B9-5A8D-6544-8CF8-2A59ECAA5D24}"/>
                </a:ext>
              </a:extLst>
            </p:cNvPr>
            <p:cNvGrpSpPr/>
            <p:nvPr/>
          </p:nvGrpSpPr>
          <p:grpSpPr>
            <a:xfrm>
              <a:off x="13619831" y="-72000"/>
              <a:ext cx="714947" cy="10778100"/>
              <a:chOff x="13619831" y="-72000"/>
              <a:chExt cx="714947" cy="107781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70AFD9F-CE9E-A241-9418-493D014D1DA4}"/>
                  </a:ext>
                </a:extLst>
              </p:cNvPr>
              <p:cNvSpPr/>
              <p:nvPr/>
            </p:nvSpPr>
            <p:spPr>
              <a:xfrm>
                <a:off x="13766457" y="0"/>
                <a:ext cx="432000" cy="1028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5">
                <a:extLst>
                  <a:ext uri="{FF2B5EF4-FFF2-40B4-BE49-F238E27FC236}">
                    <a16:creationId xmlns:a16="http://schemas.microsoft.com/office/drawing/2014/main" id="{D00D281B-7537-804D-8B62-AE912E7B96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45135" b="45135"/>
              <a:stretch/>
            </p:blipFill>
            <p:spPr>
              <a:xfrm rot="16200000">
                <a:off x="10988136" y="7362283"/>
                <a:ext cx="5990125" cy="697510"/>
              </a:xfrm>
              <a:prstGeom prst="rect">
                <a:avLst/>
              </a:prstGeom>
            </p:spPr>
          </p:pic>
          <p:pic>
            <p:nvPicPr>
              <p:cNvPr id="26" name="Picture 6">
                <a:extLst>
                  <a:ext uri="{FF2B5EF4-FFF2-40B4-BE49-F238E27FC236}">
                    <a16:creationId xmlns:a16="http://schemas.microsoft.com/office/drawing/2014/main" id="{B8A71567-1D37-CE46-A2F7-0D6E80F42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44971" r="5907" b="45055"/>
              <a:stretch>
                <a:fillRect/>
              </a:stretch>
            </p:blipFill>
            <p:spPr>
              <a:xfrm rot="16200000">
                <a:off x="11143468" y="2404363"/>
                <a:ext cx="5667673" cy="71494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55581">
            <a:off x="15558495" y="8626573"/>
            <a:ext cx="1630575" cy="864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3"/>
          <a:srcRect l="32032" t="578" r="27241" b="354"/>
          <a:stretch/>
        </p:blipFill>
        <p:spPr>
          <a:xfrm>
            <a:off x="14119387" y="0"/>
            <a:ext cx="4168613" cy="1028699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71175" y="3672000"/>
            <a:ext cx="1220863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0" b="1" spc="156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INTRODUCE YOURSELF!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CD676C-7EC7-FC4B-8F7C-30DDEC7791A4}"/>
              </a:ext>
            </a:extLst>
          </p:cNvPr>
          <p:cNvGrpSpPr/>
          <p:nvPr/>
        </p:nvGrpSpPr>
        <p:grpSpPr>
          <a:xfrm>
            <a:off x="0" y="-1"/>
            <a:ext cx="13769165" cy="2171701"/>
            <a:chOff x="0" y="-1"/>
            <a:chExt cx="13769165" cy="21717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03F7C3-83DB-2949-81F2-0D5601F6AF68}"/>
                </a:ext>
              </a:extLst>
            </p:cNvPr>
            <p:cNvSpPr/>
            <p:nvPr/>
          </p:nvSpPr>
          <p:spPr>
            <a:xfrm>
              <a:off x="0" y="-1"/>
              <a:ext cx="13769165" cy="2171701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79C6CE96-9EBB-C94C-9F7A-972EDAC9E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381011">
              <a:off x="11334344" y="735224"/>
              <a:ext cx="1630575" cy="864205"/>
            </a:xfrm>
            <a:prstGeom prst="rect">
              <a:avLst/>
            </a:prstGeom>
          </p:spPr>
        </p:pic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1E966E36-DAA5-1D4F-AD45-E6370FC6B344}"/>
                </a:ext>
              </a:extLst>
            </p:cNvPr>
            <p:cNvSpPr txBox="1"/>
            <p:nvPr/>
          </p:nvSpPr>
          <p:spPr>
            <a:xfrm>
              <a:off x="3977663" y="342900"/>
              <a:ext cx="9780074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ONLINE WORKSHOP</a:t>
              </a:r>
            </a:p>
            <a:p>
              <a:pPr>
                <a:spcBef>
                  <a:spcPct val="0"/>
                </a:spcBef>
              </a:pPr>
              <a:r>
                <a:rPr lang="en-US" sz="6400" b="1" dirty="0">
                  <a:solidFill>
                    <a:srgbClr val="FAFAFA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FREE TO BE ME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69D8AB2C-ADD3-5C4A-BD9D-0981F6B72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79" y="298760"/>
              <a:ext cx="2248921" cy="1597556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F46FD4-9C35-7647-B7C6-F9FADFBA49A9}"/>
              </a:ext>
            </a:extLst>
          </p:cNvPr>
          <p:cNvGrpSpPr/>
          <p:nvPr/>
        </p:nvGrpSpPr>
        <p:grpSpPr>
          <a:xfrm>
            <a:off x="13619831" y="-72000"/>
            <a:ext cx="714947" cy="10778100"/>
            <a:chOff x="13619831" y="-72000"/>
            <a:chExt cx="714947" cy="107781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BE5F5DD-E453-1C43-AE18-785FB0B7903C}"/>
                </a:ext>
              </a:extLst>
            </p:cNvPr>
            <p:cNvSpPr/>
            <p:nvPr/>
          </p:nvSpPr>
          <p:spPr>
            <a:xfrm>
              <a:off x="13766457" y="0"/>
              <a:ext cx="432000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80773F26-667F-DA45-8BF2-03A22ACD0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5135" b="45135"/>
            <a:stretch/>
          </p:blipFill>
          <p:spPr>
            <a:xfrm rot="16200000">
              <a:off x="10988136" y="7362283"/>
              <a:ext cx="5990125" cy="697510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2EBA1245-DF4D-A846-A8FB-3D4D3602D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4971" r="5907" b="45055"/>
            <a:stretch>
              <a:fillRect/>
            </a:stretch>
          </p:blipFill>
          <p:spPr>
            <a:xfrm rot="16200000">
              <a:off x="11143468" y="2404363"/>
              <a:ext cx="5667673" cy="71494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55581">
            <a:off x="15558495" y="8626573"/>
            <a:ext cx="1630575" cy="864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3"/>
          <a:srcRect l="23429" r="36328"/>
          <a:stretch/>
        </p:blipFill>
        <p:spPr>
          <a:xfrm>
            <a:off x="14148241" y="0"/>
            <a:ext cx="4139760" cy="10287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96230-211B-0D4C-A3EA-92A9FD277855}"/>
              </a:ext>
            </a:extLst>
          </p:cNvPr>
          <p:cNvGrpSpPr/>
          <p:nvPr/>
        </p:nvGrpSpPr>
        <p:grpSpPr>
          <a:xfrm>
            <a:off x="0" y="-1"/>
            <a:ext cx="13769165" cy="2171701"/>
            <a:chOff x="0" y="-1"/>
            <a:chExt cx="13769165" cy="21717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FE8CB0-5553-4E4D-B800-A15E78BC17C4}"/>
                </a:ext>
              </a:extLst>
            </p:cNvPr>
            <p:cNvSpPr/>
            <p:nvPr/>
          </p:nvSpPr>
          <p:spPr>
            <a:xfrm>
              <a:off x="0" y="-1"/>
              <a:ext cx="13769165" cy="2171701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9D39FCF8-07A3-4649-903D-C7E6F784F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381011">
              <a:off x="11334344" y="735224"/>
              <a:ext cx="1630575" cy="864205"/>
            </a:xfrm>
            <a:prstGeom prst="rect">
              <a:avLst/>
            </a:prstGeom>
          </p:spPr>
        </p:pic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1BFFACFB-0463-1647-AFEE-E2D0C645FFF4}"/>
                </a:ext>
              </a:extLst>
            </p:cNvPr>
            <p:cNvSpPr txBox="1"/>
            <p:nvPr/>
          </p:nvSpPr>
          <p:spPr>
            <a:xfrm>
              <a:off x="3977663" y="342900"/>
              <a:ext cx="9780074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ONLINE WORKSHOP</a:t>
              </a:r>
            </a:p>
            <a:p>
              <a:pPr>
                <a:spcBef>
                  <a:spcPct val="0"/>
                </a:spcBef>
              </a:pPr>
              <a:r>
                <a:rPr lang="en-US" sz="6400" b="1" dirty="0">
                  <a:solidFill>
                    <a:srgbClr val="FAFAFA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FREE TO BE ME</a:t>
              </a:r>
            </a:p>
          </p:txBody>
        </p:sp>
        <p:pic>
          <p:nvPicPr>
            <p:cNvPr id="18" name="Picture 17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D3A3417E-FF30-7A4F-82C7-72997C5B1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79" y="298760"/>
              <a:ext cx="2248921" cy="1597556"/>
            </a:xfrm>
            <a:prstGeom prst="rect">
              <a:avLst/>
            </a:prstGeom>
          </p:spPr>
        </p:pic>
      </p:grpSp>
      <p:sp>
        <p:nvSpPr>
          <p:cNvPr id="24" name="TextBox 12">
            <a:extLst>
              <a:ext uri="{FF2B5EF4-FFF2-40B4-BE49-F238E27FC236}">
                <a16:creationId xmlns:a16="http://schemas.microsoft.com/office/drawing/2014/main" id="{D917892B-6C23-484D-9C87-BDFE424F93F7}"/>
              </a:ext>
            </a:extLst>
          </p:cNvPr>
          <p:cNvSpPr txBox="1"/>
          <p:nvPr/>
        </p:nvSpPr>
        <p:spPr>
          <a:xfrm>
            <a:off x="799079" y="3672000"/>
            <a:ext cx="1220863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0" b="1" spc="156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HAVE YOU</a:t>
            </a:r>
          </a:p>
          <a:p>
            <a:pPr algn="ctr">
              <a:lnSpc>
                <a:spcPct val="90000"/>
              </a:lnSpc>
            </a:pPr>
            <a:r>
              <a:rPr lang="en-US" sz="12000" b="1" spc="156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EVER … ?!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A5CE8F-C4FD-C34C-BA3E-96B2880A4C29}"/>
              </a:ext>
            </a:extLst>
          </p:cNvPr>
          <p:cNvGrpSpPr/>
          <p:nvPr/>
        </p:nvGrpSpPr>
        <p:grpSpPr>
          <a:xfrm>
            <a:off x="13619831" y="-72000"/>
            <a:ext cx="714947" cy="10778100"/>
            <a:chOff x="13619831" y="-72000"/>
            <a:chExt cx="714947" cy="107781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F38198E-865C-CA40-BDA5-B0DDC33F791B}"/>
                </a:ext>
              </a:extLst>
            </p:cNvPr>
            <p:cNvSpPr/>
            <p:nvPr/>
          </p:nvSpPr>
          <p:spPr>
            <a:xfrm>
              <a:off x="13766457" y="0"/>
              <a:ext cx="432000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A35D1AA7-A3B6-9647-972A-CC86A991B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5135" b="45135"/>
            <a:stretch/>
          </p:blipFill>
          <p:spPr>
            <a:xfrm rot="16200000">
              <a:off x="10988136" y="7362283"/>
              <a:ext cx="5990125" cy="697510"/>
            </a:xfrm>
            <a:prstGeom prst="rect">
              <a:avLst/>
            </a:prstGeom>
          </p:spPr>
        </p:pic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E56010A6-E251-C643-BE81-F7E3855C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4971" r="5907" b="45055"/>
            <a:stretch>
              <a:fillRect/>
            </a:stretch>
          </p:blipFill>
          <p:spPr>
            <a:xfrm rot="16200000">
              <a:off x="11143468" y="2404363"/>
              <a:ext cx="5667673" cy="71494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55581">
            <a:off x="15558495" y="8626573"/>
            <a:ext cx="1630575" cy="864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3"/>
          <a:srcRect l="37526" r="35706"/>
          <a:stretch/>
        </p:blipFill>
        <p:spPr>
          <a:xfrm>
            <a:off x="14158943" y="0"/>
            <a:ext cx="4129057" cy="10287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46680" y="3162299"/>
            <a:ext cx="12429120" cy="3424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43"/>
              </a:lnSpc>
            </a:pPr>
            <a:r>
              <a:rPr lang="en-US" sz="8000" b="1" spc="135" dirty="0">
                <a:solidFill>
                  <a:srgbClr val="00206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BRAINSTORM:</a:t>
            </a:r>
          </a:p>
          <a:p>
            <a:pPr algn="ctr">
              <a:lnSpc>
                <a:spcPts val="8943"/>
              </a:lnSpc>
            </a:pPr>
            <a:endParaRPr lang="en-US" sz="8000" b="1" spc="135" dirty="0">
              <a:solidFill>
                <a:srgbClr val="E43297"/>
              </a:solidFill>
              <a:latin typeface="Open Sans Condensed" panose="020B0606030504020204" pitchFamily="34" charset="0"/>
              <a:ea typeface="Open Sans Condensed" panose="020B0606030504020204" pitchFamily="34" charset="0"/>
              <a:cs typeface="Open Sans Condensed" panose="020B0606030504020204" pitchFamily="34" charset="0"/>
            </a:endParaRPr>
          </a:p>
          <a:p>
            <a:pPr algn="ctr">
              <a:lnSpc>
                <a:spcPts val="8943"/>
              </a:lnSpc>
            </a:pPr>
            <a:r>
              <a:rPr lang="en-US" sz="8000" b="1" spc="135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HOW ARE WE ALL DIFFERENT?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AB62B4-13C8-3745-9542-FA62C05FE471}"/>
              </a:ext>
            </a:extLst>
          </p:cNvPr>
          <p:cNvSpPr txBox="1"/>
          <p:nvPr/>
        </p:nvSpPr>
        <p:spPr>
          <a:xfrm>
            <a:off x="7291052" y="2851205"/>
            <a:ext cx="6248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12143E"/>
                </a:solidFill>
                <a:latin typeface="Avenir Next Condensed" panose="020B0506020202020204" pitchFamily="34" charset="0"/>
              </a:rPr>
              <a:t>-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235E91-18BF-784B-AB81-BE3EFF92FF67}"/>
              </a:ext>
            </a:extLst>
          </p:cNvPr>
          <p:cNvGrpSpPr/>
          <p:nvPr/>
        </p:nvGrpSpPr>
        <p:grpSpPr>
          <a:xfrm>
            <a:off x="0" y="0"/>
            <a:ext cx="13769165" cy="935555"/>
            <a:chOff x="0" y="0"/>
            <a:chExt cx="13769165" cy="93555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54A36C-DD3E-064C-BEC2-F2A1F87FA48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28909FC1-DE08-0A47-BAF4-01E51D383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381011">
              <a:off x="12164678" y="190954"/>
              <a:ext cx="988753" cy="524039"/>
            </a:xfrm>
            <a:prstGeom prst="rect">
              <a:avLst/>
            </a:prstGeom>
          </p:spPr>
        </p:pic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46906E32-3B6C-194A-A187-5DE5E15110FE}"/>
                </a:ext>
              </a:extLst>
            </p:cNvPr>
            <p:cNvSpPr txBox="1"/>
            <p:nvPr/>
          </p:nvSpPr>
          <p:spPr>
            <a:xfrm>
              <a:off x="2319213" y="190500"/>
              <a:ext cx="11438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FREE TO BE ME</a:t>
              </a:r>
            </a:p>
          </p:txBody>
        </p:sp>
        <p:pic>
          <p:nvPicPr>
            <p:cNvPr id="20" name="Picture 19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18C4E499-341B-1B4C-B45C-DD52351EA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3A1B28-C7DB-D04B-BE5A-907BEA8D3BE9}"/>
              </a:ext>
            </a:extLst>
          </p:cNvPr>
          <p:cNvGrpSpPr/>
          <p:nvPr/>
        </p:nvGrpSpPr>
        <p:grpSpPr>
          <a:xfrm>
            <a:off x="13619831" y="-72000"/>
            <a:ext cx="714947" cy="10778100"/>
            <a:chOff x="13619831" y="-72000"/>
            <a:chExt cx="714947" cy="107781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AC9971-9D3F-904F-8308-73EE5188B2A3}"/>
                </a:ext>
              </a:extLst>
            </p:cNvPr>
            <p:cNvSpPr/>
            <p:nvPr/>
          </p:nvSpPr>
          <p:spPr>
            <a:xfrm>
              <a:off x="13766457" y="0"/>
              <a:ext cx="432000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4880B7DC-A768-6E4D-B255-06BDB6725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5135" b="45135"/>
            <a:stretch/>
          </p:blipFill>
          <p:spPr>
            <a:xfrm rot="16200000">
              <a:off x="10988136" y="7362283"/>
              <a:ext cx="5990125" cy="697510"/>
            </a:xfrm>
            <a:prstGeom prst="rect">
              <a:avLst/>
            </a:prstGeom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F2DA3D2F-15D7-5D40-BEF1-82595CB5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4971" r="5907" b="45055"/>
            <a:stretch>
              <a:fillRect/>
            </a:stretch>
          </p:blipFill>
          <p:spPr>
            <a:xfrm rot="16200000">
              <a:off x="11143468" y="2404363"/>
              <a:ext cx="5667673" cy="71494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55581">
            <a:off x="15558495" y="8626573"/>
            <a:ext cx="1630575" cy="864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3"/>
          <a:srcRect l="37526" r="35706"/>
          <a:stretch/>
        </p:blipFill>
        <p:spPr>
          <a:xfrm>
            <a:off x="14158943" y="0"/>
            <a:ext cx="4129057" cy="10287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9590" y="1423601"/>
            <a:ext cx="12556210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43"/>
              </a:lnSpc>
            </a:pPr>
            <a:r>
              <a:rPr lang="en-US" sz="8000" b="1" spc="135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HOW ARE WE ALL DIFFERENT?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235E91-18BF-784B-AB81-BE3EFF92FF67}"/>
              </a:ext>
            </a:extLst>
          </p:cNvPr>
          <p:cNvGrpSpPr/>
          <p:nvPr/>
        </p:nvGrpSpPr>
        <p:grpSpPr>
          <a:xfrm>
            <a:off x="0" y="0"/>
            <a:ext cx="13769165" cy="935555"/>
            <a:chOff x="0" y="0"/>
            <a:chExt cx="13769165" cy="93555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54A36C-DD3E-064C-BEC2-F2A1F87FA48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28909FC1-DE08-0A47-BAF4-01E51D383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381011">
              <a:off x="12164678" y="190954"/>
              <a:ext cx="988753" cy="524039"/>
            </a:xfrm>
            <a:prstGeom prst="rect">
              <a:avLst/>
            </a:prstGeom>
          </p:spPr>
        </p:pic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46906E32-3B6C-194A-A187-5DE5E15110FE}"/>
                </a:ext>
              </a:extLst>
            </p:cNvPr>
            <p:cNvSpPr txBox="1"/>
            <p:nvPr/>
          </p:nvSpPr>
          <p:spPr>
            <a:xfrm>
              <a:off x="2319213" y="190500"/>
              <a:ext cx="11438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FREE TO BE ME</a:t>
              </a:r>
            </a:p>
          </p:txBody>
        </p:sp>
        <p:pic>
          <p:nvPicPr>
            <p:cNvPr id="20" name="Picture 19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18C4E499-341B-1B4C-B45C-DD52351EA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3A1B28-C7DB-D04B-BE5A-907BEA8D3BE9}"/>
              </a:ext>
            </a:extLst>
          </p:cNvPr>
          <p:cNvGrpSpPr/>
          <p:nvPr/>
        </p:nvGrpSpPr>
        <p:grpSpPr>
          <a:xfrm>
            <a:off x="13619831" y="-72000"/>
            <a:ext cx="714947" cy="10778100"/>
            <a:chOff x="13619831" y="-72000"/>
            <a:chExt cx="714947" cy="107781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AC9971-9D3F-904F-8308-73EE5188B2A3}"/>
                </a:ext>
              </a:extLst>
            </p:cNvPr>
            <p:cNvSpPr/>
            <p:nvPr/>
          </p:nvSpPr>
          <p:spPr>
            <a:xfrm>
              <a:off x="13766457" y="0"/>
              <a:ext cx="432000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4880B7DC-A768-6E4D-B255-06BDB6725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5135" b="45135"/>
            <a:stretch/>
          </p:blipFill>
          <p:spPr>
            <a:xfrm rot="16200000">
              <a:off x="10988136" y="7362283"/>
              <a:ext cx="5990125" cy="697510"/>
            </a:xfrm>
            <a:prstGeom prst="rect">
              <a:avLst/>
            </a:prstGeom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F2DA3D2F-15D7-5D40-BEF1-82595CB5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4971" r="5907" b="45055"/>
            <a:stretch>
              <a:fillRect/>
            </a:stretch>
          </p:blipFill>
          <p:spPr>
            <a:xfrm rot="16200000">
              <a:off x="11143468" y="2404363"/>
              <a:ext cx="5667673" cy="71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4C593F3-36E0-EA4C-A014-6E00EA396F27}"/>
              </a:ext>
            </a:extLst>
          </p:cNvPr>
          <p:cNvSpPr txBox="1"/>
          <p:nvPr/>
        </p:nvSpPr>
        <p:spPr>
          <a:xfrm>
            <a:off x="3124200" y="3238500"/>
            <a:ext cx="7315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Interests</a:t>
            </a:r>
          </a:p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Likes/Dislikes</a:t>
            </a:r>
          </a:p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way we look</a:t>
            </a:r>
          </a:p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</a:p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Attitudes</a:t>
            </a:r>
          </a:p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</a:p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14109"/>
      </p:ext>
    </p:extLst>
  </p:cSld>
  <p:clrMapOvr>
    <a:masterClrMapping/>
  </p:clrMapOvr>
  <p:transition spd="slow"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55581">
            <a:off x="15558495" y="8626573"/>
            <a:ext cx="1630575" cy="864205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8406537" y="1409700"/>
            <a:ext cx="5066240" cy="7265929"/>
          </a:xfrm>
          <a:custGeom>
            <a:avLst/>
            <a:gdLst/>
            <a:ahLst/>
            <a:cxnLst/>
            <a:rect l="l" t="t" r="r" b="b"/>
            <a:pathLst>
              <a:path w="1642110" h="2405380">
                <a:moveTo>
                  <a:pt x="0" y="0"/>
                </a:moveTo>
                <a:lnTo>
                  <a:pt x="1642110" y="0"/>
                </a:lnTo>
                <a:lnTo>
                  <a:pt x="1642110" y="2405380"/>
                </a:lnTo>
                <a:lnTo>
                  <a:pt x="0" y="2405380"/>
                </a:lnTo>
                <a:close/>
              </a:path>
            </a:pathLst>
          </a:custGeom>
          <a:blipFill>
            <a:blip r:embed="rId3"/>
            <a:stretch>
              <a:fillRect l="-88282" t="2040" r="4794" b="3683"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sp>
      <p:pic>
        <p:nvPicPr>
          <p:cNvPr id="16" name="Picture 16"/>
          <p:cNvPicPr>
            <a:picLocks noChangeAspect="1"/>
          </p:cNvPicPr>
          <p:nvPr/>
        </p:nvPicPr>
        <p:blipFill rotWithShape="1">
          <a:blip r:embed="rId4"/>
          <a:srcRect l="30000" t="-39" r="43691" b="39"/>
          <a:stretch/>
        </p:blipFill>
        <p:spPr>
          <a:xfrm>
            <a:off x="14148241" y="0"/>
            <a:ext cx="413976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0F729C5-747C-2F41-89A4-15A2E3277ABA}"/>
              </a:ext>
            </a:extLst>
          </p:cNvPr>
          <p:cNvGrpSpPr/>
          <p:nvPr/>
        </p:nvGrpSpPr>
        <p:grpSpPr>
          <a:xfrm>
            <a:off x="0" y="0"/>
            <a:ext cx="13769165" cy="935555"/>
            <a:chOff x="0" y="0"/>
            <a:chExt cx="13769165" cy="93555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24D713F-E5E3-D94C-BAB7-A38032302D12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4CE7AEC0-9816-DA4E-895E-1EC19CF58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381011">
              <a:off x="12164678" y="190954"/>
              <a:ext cx="988753" cy="524039"/>
            </a:xfrm>
            <a:prstGeom prst="rect">
              <a:avLst/>
            </a:prstGeom>
          </p:spPr>
        </p:pic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7F136A90-5D5C-8742-AF2A-48BD875B21B3}"/>
                </a:ext>
              </a:extLst>
            </p:cNvPr>
            <p:cNvSpPr txBox="1"/>
            <p:nvPr/>
          </p:nvSpPr>
          <p:spPr>
            <a:xfrm>
              <a:off x="2319213" y="190500"/>
              <a:ext cx="11438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FREE TO BE ME</a:t>
              </a:r>
            </a:p>
          </p:txBody>
        </p:sp>
        <p:pic>
          <p:nvPicPr>
            <p:cNvPr id="24" name="Picture 23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15D1FBBF-B7D8-BE47-B045-5960524D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</p:grpSp>
      <p:sp>
        <p:nvSpPr>
          <p:cNvPr id="25" name="TextBox 12">
            <a:extLst>
              <a:ext uri="{FF2B5EF4-FFF2-40B4-BE49-F238E27FC236}">
                <a16:creationId xmlns:a16="http://schemas.microsoft.com/office/drawing/2014/main" id="{BA4B03DB-29D0-4448-9FCE-6FF2E8939F1D}"/>
              </a:ext>
            </a:extLst>
          </p:cNvPr>
          <p:cNvSpPr txBox="1"/>
          <p:nvPr/>
        </p:nvSpPr>
        <p:spPr>
          <a:xfrm>
            <a:off x="646680" y="2400300"/>
            <a:ext cx="6399574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0" b="1" spc="156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FREE TO </a:t>
            </a:r>
          </a:p>
          <a:p>
            <a:pPr>
              <a:lnSpc>
                <a:spcPct val="90000"/>
              </a:lnSpc>
            </a:pPr>
            <a:r>
              <a:rPr lang="en-US" sz="12000" b="1" spc="156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BE ME</a:t>
            </a:r>
          </a:p>
          <a:p>
            <a:pPr>
              <a:lnSpc>
                <a:spcPct val="90000"/>
              </a:lnSpc>
            </a:pPr>
            <a:r>
              <a:rPr lang="en-US" sz="12000" b="1" spc="156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BOOKLET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CEF063-9576-664F-A754-D43713DC355E}"/>
              </a:ext>
            </a:extLst>
          </p:cNvPr>
          <p:cNvGrpSpPr/>
          <p:nvPr/>
        </p:nvGrpSpPr>
        <p:grpSpPr>
          <a:xfrm>
            <a:off x="13619831" y="-72000"/>
            <a:ext cx="714947" cy="10778100"/>
            <a:chOff x="13619831" y="-72000"/>
            <a:chExt cx="714947" cy="107781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F3F79D-F540-5F49-9077-752735CC8458}"/>
                </a:ext>
              </a:extLst>
            </p:cNvPr>
            <p:cNvSpPr/>
            <p:nvPr/>
          </p:nvSpPr>
          <p:spPr>
            <a:xfrm>
              <a:off x="13766457" y="0"/>
              <a:ext cx="432000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0C8B936A-2D1E-F64B-8B16-7E51FD359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5135" b="45135"/>
            <a:stretch/>
          </p:blipFill>
          <p:spPr>
            <a:xfrm rot="16200000">
              <a:off x="10988136" y="7362283"/>
              <a:ext cx="5990125" cy="697510"/>
            </a:xfrm>
            <a:prstGeom prst="rect">
              <a:avLst/>
            </a:prstGeom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1786BB11-0E4F-124B-8A0A-7A5734C58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4971" r="5907" b="45055"/>
            <a:stretch>
              <a:fillRect/>
            </a:stretch>
          </p:blipFill>
          <p:spPr>
            <a:xfrm rot="16200000">
              <a:off x="11143468" y="2404363"/>
              <a:ext cx="5667673" cy="71494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55581">
            <a:off x="15558495" y="8626573"/>
            <a:ext cx="1630575" cy="864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3"/>
          <a:srcRect l="61290" t="898" r="11892" b="-898"/>
          <a:stretch/>
        </p:blipFill>
        <p:spPr>
          <a:xfrm>
            <a:off x="14149862" y="0"/>
            <a:ext cx="4138137" cy="1028700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A8F9CC5-1915-9B4D-B3C0-BF2B41E28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90" t="898" r="11892" b="-701"/>
          <a:stretch/>
        </p:blipFill>
        <p:spPr>
          <a:xfrm>
            <a:off x="14133911" y="20261"/>
            <a:ext cx="4138137" cy="103810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AEAC39A-CCAA-144F-A6D6-02F2CFF84D4D}"/>
              </a:ext>
            </a:extLst>
          </p:cNvPr>
          <p:cNvGrpSpPr/>
          <p:nvPr/>
        </p:nvGrpSpPr>
        <p:grpSpPr>
          <a:xfrm>
            <a:off x="0" y="0"/>
            <a:ext cx="13769165" cy="935555"/>
            <a:chOff x="0" y="0"/>
            <a:chExt cx="13769165" cy="93555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E6FDEE-5EBC-974A-BCF5-07F022948ABC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E9888A61-ADCC-8248-A56E-96B4496D1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381011">
              <a:off x="12164678" y="190954"/>
              <a:ext cx="988753" cy="524039"/>
            </a:xfrm>
            <a:prstGeom prst="rect">
              <a:avLst/>
            </a:prstGeom>
          </p:spPr>
        </p:pic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0DC74C84-51C0-384A-8585-028C33E96688}"/>
                </a:ext>
              </a:extLst>
            </p:cNvPr>
            <p:cNvSpPr txBox="1"/>
            <p:nvPr/>
          </p:nvSpPr>
          <p:spPr>
            <a:xfrm>
              <a:off x="2319213" y="190500"/>
              <a:ext cx="11438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FREE TO BE ME</a:t>
              </a:r>
            </a:p>
          </p:txBody>
        </p:sp>
        <p:pic>
          <p:nvPicPr>
            <p:cNvPr id="21" name="Picture 20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BF67C2F2-DA93-E94D-A393-1047F1E15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</p:grpSp>
      <p:sp>
        <p:nvSpPr>
          <p:cNvPr id="22" name="TextBox 12">
            <a:extLst>
              <a:ext uri="{FF2B5EF4-FFF2-40B4-BE49-F238E27FC236}">
                <a16:creationId xmlns:a16="http://schemas.microsoft.com/office/drawing/2014/main" id="{6B3FA769-E565-7F48-84C8-E7124FA3F99D}"/>
              </a:ext>
            </a:extLst>
          </p:cNvPr>
          <p:cNvSpPr txBox="1"/>
          <p:nvPr/>
        </p:nvSpPr>
        <p:spPr>
          <a:xfrm>
            <a:off x="646680" y="2781299"/>
            <a:ext cx="12429120" cy="3424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43"/>
              </a:lnSpc>
            </a:pPr>
            <a:r>
              <a:rPr lang="en-US" sz="8000" b="1" spc="135" dirty="0">
                <a:solidFill>
                  <a:srgbClr val="00206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DISCUSS:</a:t>
            </a:r>
          </a:p>
          <a:p>
            <a:pPr>
              <a:lnSpc>
                <a:spcPts val="8943"/>
              </a:lnSpc>
            </a:pPr>
            <a:endParaRPr lang="en-US" sz="8000" b="1" spc="135" dirty="0">
              <a:solidFill>
                <a:srgbClr val="E43297"/>
              </a:solidFill>
              <a:latin typeface="Open Sans Condensed" panose="020B0606030504020204" pitchFamily="34" charset="0"/>
              <a:ea typeface="Open Sans Condensed" panose="020B0606030504020204" pitchFamily="34" charset="0"/>
              <a:cs typeface="Open Sans Condensed" panose="020B0606030504020204" pitchFamily="34" charset="0"/>
            </a:endParaRPr>
          </a:p>
          <a:p>
            <a:pPr algn="ctr">
              <a:lnSpc>
                <a:spcPts val="8943"/>
              </a:lnSpc>
            </a:pPr>
            <a:r>
              <a:rPr lang="en-US" sz="8000" b="1" spc="135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WHAT ARE OUR STRENGTHS?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873040-AE2C-F540-937D-32B1D4E3C2FE}"/>
              </a:ext>
            </a:extLst>
          </p:cNvPr>
          <p:cNvGrpSpPr/>
          <p:nvPr/>
        </p:nvGrpSpPr>
        <p:grpSpPr>
          <a:xfrm>
            <a:off x="13619831" y="-72000"/>
            <a:ext cx="714947" cy="10778100"/>
            <a:chOff x="13619831" y="-72000"/>
            <a:chExt cx="714947" cy="107781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FBDED6-5743-3B4B-B4E1-01B8186390F4}"/>
                </a:ext>
              </a:extLst>
            </p:cNvPr>
            <p:cNvSpPr/>
            <p:nvPr/>
          </p:nvSpPr>
          <p:spPr>
            <a:xfrm>
              <a:off x="13766457" y="0"/>
              <a:ext cx="432000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06497FB2-D413-2146-8B73-99E20A094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5135" b="45135"/>
            <a:stretch/>
          </p:blipFill>
          <p:spPr>
            <a:xfrm rot="16200000">
              <a:off x="10988136" y="7362283"/>
              <a:ext cx="5990125" cy="697510"/>
            </a:xfrm>
            <a:prstGeom prst="rect">
              <a:avLst/>
            </a:prstGeom>
          </p:spPr>
        </p:pic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463A0362-61EE-C645-A7A2-7A3B13289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4971" r="5907" b="45055"/>
            <a:stretch>
              <a:fillRect/>
            </a:stretch>
          </p:blipFill>
          <p:spPr>
            <a:xfrm rot="16200000">
              <a:off x="11143468" y="2404363"/>
              <a:ext cx="5667673" cy="71494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55581">
            <a:off x="15558495" y="8626573"/>
            <a:ext cx="1630575" cy="864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3"/>
          <a:srcRect l="61290" t="898" r="11892" b="-898"/>
          <a:stretch/>
        </p:blipFill>
        <p:spPr>
          <a:xfrm>
            <a:off x="14149862" y="0"/>
            <a:ext cx="4138137" cy="1028700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A8F9CC5-1915-9B4D-B3C0-BF2B41E28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90" t="898" r="11892" b="-701"/>
          <a:stretch/>
        </p:blipFill>
        <p:spPr>
          <a:xfrm>
            <a:off x="14133911" y="20261"/>
            <a:ext cx="4138137" cy="103810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AEAC39A-CCAA-144F-A6D6-02F2CFF84D4D}"/>
              </a:ext>
            </a:extLst>
          </p:cNvPr>
          <p:cNvGrpSpPr/>
          <p:nvPr/>
        </p:nvGrpSpPr>
        <p:grpSpPr>
          <a:xfrm>
            <a:off x="0" y="0"/>
            <a:ext cx="13769165" cy="935555"/>
            <a:chOff x="0" y="0"/>
            <a:chExt cx="13769165" cy="93555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E6FDEE-5EBC-974A-BCF5-07F022948ABC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E9888A61-ADCC-8248-A56E-96B4496D1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381011">
              <a:off x="12164678" y="190954"/>
              <a:ext cx="988753" cy="524039"/>
            </a:xfrm>
            <a:prstGeom prst="rect">
              <a:avLst/>
            </a:prstGeom>
          </p:spPr>
        </p:pic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0DC74C84-51C0-384A-8585-028C33E96688}"/>
                </a:ext>
              </a:extLst>
            </p:cNvPr>
            <p:cNvSpPr txBox="1"/>
            <p:nvPr/>
          </p:nvSpPr>
          <p:spPr>
            <a:xfrm>
              <a:off x="2319213" y="190500"/>
              <a:ext cx="11438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FREE TO BE ME</a:t>
              </a:r>
            </a:p>
          </p:txBody>
        </p:sp>
        <p:pic>
          <p:nvPicPr>
            <p:cNvPr id="21" name="Picture 20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BF67C2F2-DA93-E94D-A393-1047F1E15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</p:grpSp>
      <p:sp>
        <p:nvSpPr>
          <p:cNvPr id="22" name="TextBox 12">
            <a:extLst>
              <a:ext uri="{FF2B5EF4-FFF2-40B4-BE49-F238E27FC236}">
                <a16:creationId xmlns:a16="http://schemas.microsoft.com/office/drawing/2014/main" id="{6B3FA769-E565-7F48-84C8-E7124FA3F99D}"/>
              </a:ext>
            </a:extLst>
          </p:cNvPr>
          <p:cNvSpPr txBox="1"/>
          <p:nvPr/>
        </p:nvSpPr>
        <p:spPr>
          <a:xfrm>
            <a:off x="762000" y="571500"/>
            <a:ext cx="12313800" cy="2282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43"/>
              </a:lnSpc>
            </a:pPr>
            <a:endParaRPr lang="en-US" sz="8000" b="1" spc="135" dirty="0">
              <a:solidFill>
                <a:srgbClr val="E43297"/>
              </a:solidFill>
              <a:latin typeface="Open Sans Condensed" panose="020B0606030504020204" pitchFamily="34" charset="0"/>
              <a:ea typeface="Open Sans Condensed" panose="020B0606030504020204" pitchFamily="34" charset="0"/>
              <a:cs typeface="Open Sans Condensed" panose="020B0606030504020204" pitchFamily="34" charset="0"/>
            </a:endParaRPr>
          </a:p>
          <a:p>
            <a:pPr algn="ctr">
              <a:lnSpc>
                <a:spcPts val="8943"/>
              </a:lnSpc>
            </a:pPr>
            <a:r>
              <a:rPr lang="en-US" sz="8000" b="1" spc="135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WHAT ARE OUR STRENGTHS?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873040-AE2C-F540-937D-32B1D4E3C2FE}"/>
              </a:ext>
            </a:extLst>
          </p:cNvPr>
          <p:cNvGrpSpPr/>
          <p:nvPr/>
        </p:nvGrpSpPr>
        <p:grpSpPr>
          <a:xfrm>
            <a:off x="13619831" y="-72000"/>
            <a:ext cx="714947" cy="10778100"/>
            <a:chOff x="13619831" y="-72000"/>
            <a:chExt cx="714947" cy="107781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FBDED6-5743-3B4B-B4E1-01B8186390F4}"/>
                </a:ext>
              </a:extLst>
            </p:cNvPr>
            <p:cNvSpPr/>
            <p:nvPr/>
          </p:nvSpPr>
          <p:spPr>
            <a:xfrm>
              <a:off x="13766457" y="0"/>
              <a:ext cx="432000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06497FB2-D413-2146-8B73-99E20A094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5135" b="45135"/>
            <a:stretch/>
          </p:blipFill>
          <p:spPr>
            <a:xfrm rot="16200000">
              <a:off x="10988136" y="7362283"/>
              <a:ext cx="5990125" cy="697510"/>
            </a:xfrm>
            <a:prstGeom prst="rect">
              <a:avLst/>
            </a:prstGeom>
          </p:spPr>
        </p:pic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463A0362-61EE-C645-A7A2-7A3B13289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4971" r="5907" b="45055"/>
            <a:stretch>
              <a:fillRect/>
            </a:stretch>
          </p:blipFill>
          <p:spPr>
            <a:xfrm rot="16200000">
              <a:off x="11143468" y="2404363"/>
              <a:ext cx="5667673" cy="71494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E91034-7BEE-9E47-AE6C-79E7F7A2472E}"/>
              </a:ext>
            </a:extLst>
          </p:cNvPr>
          <p:cNvSpPr txBox="1"/>
          <p:nvPr/>
        </p:nvSpPr>
        <p:spPr>
          <a:xfrm>
            <a:off x="152401" y="3924300"/>
            <a:ext cx="13331108" cy="359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FF91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(</a:t>
            </a:r>
            <a:r>
              <a:rPr lang="en-US" sz="3200" dirty="0" err="1">
                <a:solidFill>
                  <a:srgbClr val="FF91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3200" dirty="0">
                <a:solidFill>
                  <a:srgbClr val="FF91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soccer, netball, swimming)</a:t>
            </a:r>
          </a:p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dance, music, drama, art, making videos)</a:t>
            </a:r>
          </a:p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(</a:t>
            </a:r>
            <a:r>
              <a:rPr lang="en-US" sz="32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writing stories, speaking other languages, reading, acting with scripts</a:t>
            </a:r>
          </a:p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 (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puzzles, fixing things,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puzzles, computer games)</a:t>
            </a:r>
          </a:p>
          <a:p>
            <a:pPr marL="285750" indent="-285750" algn="ctr"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 (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kindness,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organised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determined, generous, reliable, friendly, thoughtful, funny)</a:t>
            </a:r>
          </a:p>
        </p:txBody>
      </p:sp>
    </p:spTree>
    <p:extLst>
      <p:ext uri="{BB962C8B-B14F-4D97-AF65-F5344CB8AC3E}">
        <p14:creationId xmlns:p14="http://schemas.microsoft.com/office/powerpoint/2010/main" val="97757846"/>
      </p:ext>
    </p:extLst>
  </p:cSld>
  <p:clrMapOvr>
    <a:masterClrMapping/>
  </p:clrMapOvr>
  <p:transition spd="slow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55581">
            <a:off x="15558495" y="8626573"/>
            <a:ext cx="1630575" cy="864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3"/>
          <a:srcRect l="9526" t="2217" r="4218" b="6336"/>
          <a:stretch/>
        </p:blipFill>
        <p:spPr>
          <a:xfrm>
            <a:off x="8524048" y="1622811"/>
            <a:ext cx="4500343" cy="68734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l="22658" r="16977"/>
          <a:stretch>
            <a:fillRect/>
          </a:stretch>
        </p:blipFill>
        <p:spPr>
          <a:xfrm>
            <a:off x="14148240" y="0"/>
            <a:ext cx="4139760" cy="10287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A15AE8-C958-9C46-B5A8-D48BC9D20410}"/>
              </a:ext>
            </a:extLst>
          </p:cNvPr>
          <p:cNvGrpSpPr/>
          <p:nvPr/>
        </p:nvGrpSpPr>
        <p:grpSpPr>
          <a:xfrm>
            <a:off x="0" y="0"/>
            <a:ext cx="13769165" cy="935555"/>
            <a:chOff x="0" y="0"/>
            <a:chExt cx="13769165" cy="93555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0AD2DA-922C-E54D-9A5A-03AF34CA05EA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FAB8286-A373-7D40-9F6C-2380DCA4D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381011">
              <a:off x="12164678" y="190954"/>
              <a:ext cx="988753" cy="524039"/>
            </a:xfrm>
            <a:prstGeom prst="rect">
              <a:avLst/>
            </a:prstGeom>
          </p:spPr>
        </p:pic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CFDACC8C-DDBD-C143-83D1-32026F9C8323}"/>
                </a:ext>
              </a:extLst>
            </p:cNvPr>
            <p:cNvSpPr txBox="1"/>
            <p:nvPr/>
          </p:nvSpPr>
          <p:spPr>
            <a:xfrm>
              <a:off x="2319213" y="190500"/>
              <a:ext cx="1143852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6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FREE TO BE ME</a:t>
              </a:r>
            </a:p>
          </p:txBody>
        </p:sp>
        <p:pic>
          <p:nvPicPr>
            <p:cNvPr id="19" name="Picture 1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16E4B3C9-5DA7-B341-8C80-D41223AA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</p:grpSp>
      <p:sp>
        <p:nvSpPr>
          <p:cNvPr id="20" name="TextBox 12">
            <a:extLst>
              <a:ext uri="{FF2B5EF4-FFF2-40B4-BE49-F238E27FC236}">
                <a16:creationId xmlns:a16="http://schemas.microsoft.com/office/drawing/2014/main" id="{D9CDB2B0-0149-4249-9872-7D5ED7667B57}"/>
              </a:ext>
            </a:extLst>
          </p:cNvPr>
          <p:cNvSpPr txBox="1"/>
          <p:nvPr/>
        </p:nvSpPr>
        <p:spPr>
          <a:xfrm>
            <a:off x="646680" y="3481504"/>
            <a:ext cx="689712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0" b="1" spc="156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STRENGTHS</a:t>
            </a:r>
          </a:p>
          <a:p>
            <a:pPr>
              <a:lnSpc>
                <a:spcPct val="90000"/>
              </a:lnSpc>
            </a:pPr>
            <a:r>
              <a:rPr lang="en-US" sz="11000" b="1" spc="156" dirty="0">
                <a:solidFill>
                  <a:srgbClr val="E43297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TREE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4768DC-9D6E-CA47-AC22-5C62321FC378}"/>
              </a:ext>
            </a:extLst>
          </p:cNvPr>
          <p:cNvGrpSpPr/>
          <p:nvPr/>
        </p:nvGrpSpPr>
        <p:grpSpPr>
          <a:xfrm>
            <a:off x="13619831" y="-72000"/>
            <a:ext cx="714947" cy="10778100"/>
            <a:chOff x="13619831" y="-72000"/>
            <a:chExt cx="714947" cy="107781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9558E1-1829-5D4E-A737-7E13ACDFF9F3}"/>
                </a:ext>
              </a:extLst>
            </p:cNvPr>
            <p:cNvSpPr/>
            <p:nvPr/>
          </p:nvSpPr>
          <p:spPr>
            <a:xfrm>
              <a:off x="13766457" y="0"/>
              <a:ext cx="432000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737097FB-9BFC-7142-83F1-F792F41D4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5135" b="45135"/>
            <a:stretch/>
          </p:blipFill>
          <p:spPr>
            <a:xfrm rot="16200000">
              <a:off x="10988136" y="7362283"/>
              <a:ext cx="5990125" cy="697510"/>
            </a:xfrm>
            <a:prstGeom prst="rect">
              <a:avLst/>
            </a:prstGeom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755B5-354B-EC4A-A073-8827356C4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4971" r="5907" b="45055"/>
            <a:stretch>
              <a:fillRect/>
            </a:stretch>
          </p:blipFill>
          <p:spPr>
            <a:xfrm rot="16200000">
              <a:off x="11143468" y="2404363"/>
              <a:ext cx="5667673" cy="71494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{5841C1F3-BBD5-DE49-9A75-BDF2DC8D671F}tf10001119</Template>
  <TotalTime>2205</TotalTime>
  <Words>485</Words>
  <Application>Microsoft Macintosh PowerPoint</Application>
  <PresentationFormat>Custom</PresentationFormat>
  <Paragraphs>99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Palatino Linotype</vt:lpstr>
      <vt:lpstr>Calibri</vt:lpstr>
      <vt:lpstr>Open Sans</vt:lpstr>
      <vt:lpstr>Open Sans Condensed</vt:lpstr>
      <vt:lpstr>Arial</vt:lpstr>
      <vt:lpstr>Avenir Next Condensed</vt:lpstr>
      <vt:lpstr>Open Sans Condensed Light</vt:lpstr>
      <vt:lpstr>Finger Paint</vt:lpstr>
      <vt:lpstr>Asap Condensed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GIRL POWER ONLINE WORKSHOP</dc:title>
  <cp:lastModifiedBy>Theatre Bugs Admin</cp:lastModifiedBy>
  <cp:revision>45</cp:revision>
  <dcterms:created xsi:type="dcterms:W3CDTF">2006-08-16T00:00:00Z</dcterms:created>
  <dcterms:modified xsi:type="dcterms:W3CDTF">2020-05-13T05:33:27Z</dcterms:modified>
  <dc:identifier>DAD5fUqhLXM</dc:identifier>
</cp:coreProperties>
</file>